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6" r:id="rId1"/>
  </p:sldMasterIdLst>
  <p:notesMasterIdLst>
    <p:notesMasterId r:id="rId84"/>
  </p:notesMasterIdLst>
  <p:sldIdLst>
    <p:sldId id="339" r:id="rId2"/>
    <p:sldId id="881" r:id="rId3"/>
    <p:sldId id="795" r:id="rId4"/>
    <p:sldId id="860" r:id="rId5"/>
    <p:sldId id="805" r:id="rId6"/>
    <p:sldId id="796" r:id="rId7"/>
    <p:sldId id="797" r:id="rId8"/>
    <p:sldId id="798" r:id="rId9"/>
    <p:sldId id="799" r:id="rId10"/>
    <p:sldId id="801" r:id="rId11"/>
    <p:sldId id="800" r:id="rId12"/>
    <p:sldId id="802" r:id="rId13"/>
    <p:sldId id="803" r:id="rId14"/>
    <p:sldId id="804" r:id="rId15"/>
    <p:sldId id="806" r:id="rId16"/>
    <p:sldId id="807" r:id="rId17"/>
    <p:sldId id="868" r:id="rId18"/>
    <p:sldId id="808" r:id="rId19"/>
    <p:sldId id="809" r:id="rId20"/>
    <p:sldId id="810" r:id="rId21"/>
    <p:sldId id="811" r:id="rId22"/>
    <p:sldId id="812" r:id="rId23"/>
    <p:sldId id="813" r:id="rId24"/>
    <p:sldId id="814" r:id="rId25"/>
    <p:sldId id="815" r:id="rId26"/>
    <p:sldId id="869" r:id="rId27"/>
    <p:sldId id="816" r:id="rId28"/>
    <p:sldId id="817" r:id="rId29"/>
    <p:sldId id="818" r:id="rId30"/>
    <p:sldId id="819" r:id="rId31"/>
    <p:sldId id="820" r:id="rId32"/>
    <p:sldId id="821" r:id="rId33"/>
    <p:sldId id="823" r:id="rId34"/>
    <p:sldId id="870" r:id="rId35"/>
    <p:sldId id="822" r:id="rId36"/>
    <p:sldId id="827" r:id="rId37"/>
    <p:sldId id="825" r:id="rId38"/>
    <p:sldId id="826" r:id="rId39"/>
    <p:sldId id="828" r:id="rId40"/>
    <p:sldId id="829" r:id="rId41"/>
    <p:sldId id="831" r:id="rId42"/>
    <p:sldId id="830" r:id="rId43"/>
    <p:sldId id="832" r:id="rId44"/>
    <p:sldId id="871" r:id="rId45"/>
    <p:sldId id="833" r:id="rId46"/>
    <p:sldId id="834" r:id="rId47"/>
    <p:sldId id="835" r:id="rId48"/>
    <p:sldId id="836" r:id="rId49"/>
    <p:sldId id="837" r:id="rId50"/>
    <p:sldId id="864" r:id="rId51"/>
    <p:sldId id="839" r:id="rId52"/>
    <p:sldId id="840" r:id="rId53"/>
    <p:sldId id="872" r:id="rId54"/>
    <p:sldId id="873" r:id="rId55"/>
    <p:sldId id="874" r:id="rId56"/>
    <p:sldId id="875" r:id="rId57"/>
    <p:sldId id="876" r:id="rId58"/>
    <p:sldId id="841" r:id="rId59"/>
    <p:sldId id="866" r:id="rId60"/>
    <p:sldId id="842" r:id="rId61"/>
    <p:sldId id="843" r:id="rId62"/>
    <p:sldId id="844" r:id="rId63"/>
    <p:sldId id="877" r:id="rId64"/>
    <p:sldId id="846" r:id="rId65"/>
    <p:sldId id="845" r:id="rId66"/>
    <p:sldId id="847" r:id="rId67"/>
    <p:sldId id="848" r:id="rId68"/>
    <p:sldId id="849" r:id="rId69"/>
    <p:sldId id="850" r:id="rId70"/>
    <p:sldId id="851" r:id="rId71"/>
    <p:sldId id="852" r:id="rId72"/>
    <p:sldId id="853" r:id="rId73"/>
    <p:sldId id="867" r:id="rId74"/>
    <p:sldId id="854" r:id="rId75"/>
    <p:sldId id="855" r:id="rId76"/>
    <p:sldId id="856" r:id="rId77"/>
    <p:sldId id="857" r:id="rId78"/>
    <p:sldId id="862" r:id="rId79"/>
    <p:sldId id="878" r:id="rId80"/>
    <p:sldId id="879" r:id="rId81"/>
    <p:sldId id="858" r:id="rId82"/>
    <p:sldId id="880" r:id="rId83"/>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보통 스타일 2 - 강조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79" autoAdjust="0"/>
    <p:restoredTop sz="93780" autoAdjust="0"/>
  </p:normalViewPr>
  <p:slideViewPr>
    <p:cSldViewPr>
      <p:cViewPr varScale="1">
        <p:scale>
          <a:sx n="82" d="100"/>
          <a:sy n="82" d="100"/>
        </p:scale>
        <p:origin x="67" y="182"/>
      </p:cViewPr>
      <p:guideLst>
        <p:guide orient="horz" pos="2160"/>
        <p:guide pos="3840"/>
      </p:guideLst>
    </p:cSldViewPr>
  </p:slideViewPr>
  <p:notesTextViewPr>
    <p:cViewPr>
      <p:scale>
        <a:sx n="1" d="1"/>
        <a:sy n="1" d="1"/>
      </p:scale>
      <p:origin x="0" y="0"/>
    </p:cViewPr>
  </p:notesTextViewPr>
  <p:notesViewPr>
    <p:cSldViewPr>
      <p:cViewPr varScale="1">
        <p:scale>
          <a:sx n="67" d="100"/>
          <a:sy n="67" d="100"/>
        </p:scale>
        <p:origin x="2784" y="6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48057B7-EFC7-4AC6-B479-CDD44EB7D654}" type="datetimeFigureOut">
              <a:rPr lang="ko-KR" altLang="en-US" smtClean="0"/>
              <a:t>21-07-14</a:t>
            </a:fld>
            <a:endParaRPr lang="ko-KR" altLang="en-US"/>
          </a:p>
        </p:txBody>
      </p:sp>
      <p:sp>
        <p:nvSpPr>
          <p:cNvPr id="4" name="슬라이드 이미지 개체 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1EDD92F-6552-427E-B1F2-FAEB3F7EF1CB}" type="slidenum">
              <a:rPr lang="ko-KR" altLang="en-US" smtClean="0"/>
              <a:t>‹#›</a:t>
            </a:fld>
            <a:endParaRPr lang="ko-KR" altLang="en-US"/>
          </a:p>
        </p:txBody>
      </p:sp>
    </p:spTree>
    <p:extLst>
      <p:ext uri="{BB962C8B-B14F-4D97-AF65-F5344CB8AC3E}">
        <p14:creationId xmlns:p14="http://schemas.microsoft.com/office/powerpoint/2010/main" val="56772931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marR="0" indent="0" defTabSz="975208" eaLnBrk="1" fontAlgn="auto" latinLnBrk="0" hangingPunct="1">
              <a:lnSpc>
                <a:spcPct val="100000"/>
              </a:lnSpc>
              <a:spcBef>
                <a:spcPts val="0"/>
              </a:spcBef>
              <a:spcAft>
                <a:spcPts val="0"/>
              </a:spcAft>
              <a:buClrTx/>
              <a:buSzTx/>
              <a:buFontTx/>
              <a:buNone/>
              <a:tabLst/>
              <a:defRPr/>
            </a:pPr>
            <a:endParaRPr lang="en-US" altLang="ko-KR" sz="1200" dirty="0"/>
          </a:p>
          <a:p>
            <a:endParaRPr lang="ko-KR" altLang="en-US" dirty="0"/>
          </a:p>
        </p:txBody>
      </p:sp>
    </p:spTree>
    <p:extLst>
      <p:ext uri="{BB962C8B-B14F-4D97-AF65-F5344CB8AC3E}">
        <p14:creationId xmlns:p14="http://schemas.microsoft.com/office/powerpoint/2010/main" val="11097769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74</a:t>
            </a:fld>
            <a:endParaRPr lang="ko-KR" altLang="en-US"/>
          </a:p>
        </p:txBody>
      </p:sp>
    </p:spTree>
    <p:extLst>
      <p:ext uri="{BB962C8B-B14F-4D97-AF65-F5344CB8AC3E}">
        <p14:creationId xmlns:p14="http://schemas.microsoft.com/office/powerpoint/2010/main" val="1076837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75</a:t>
            </a:fld>
            <a:endParaRPr lang="ko-KR" altLang="en-US"/>
          </a:p>
        </p:txBody>
      </p:sp>
    </p:spTree>
    <p:extLst>
      <p:ext uri="{BB962C8B-B14F-4D97-AF65-F5344CB8AC3E}">
        <p14:creationId xmlns:p14="http://schemas.microsoft.com/office/powerpoint/2010/main" val="3609457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76</a:t>
            </a:fld>
            <a:endParaRPr lang="ko-KR" altLang="en-US"/>
          </a:p>
        </p:txBody>
      </p:sp>
    </p:spTree>
    <p:extLst>
      <p:ext uri="{BB962C8B-B14F-4D97-AF65-F5344CB8AC3E}">
        <p14:creationId xmlns:p14="http://schemas.microsoft.com/office/powerpoint/2010/main" val="20680207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77</a:t>
            </a:fld>
            <a:endParaRPr lang="ko-KR" altLang="en-US"/>
          </a:p>
        </p:txBody>
      </p:sp>
    </p:spTree>
    <p:extLst>
      <p:ext uri="{BB962C8B-B14F-4D97-AF65-F5344CB8AC3E}">
        <p14:creationId xmlns:p14="http://schemas.microsoft.com/office/powerpoint/2010/main" val="501746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78</a:t>
            </a:fld>
            <a:endParaRPr lang="ko-KR" altLang="en-US"/>
          </a:p>
        </p:txBody>
      </p:sp>
    </p:spTree>
    <p:extLst>
      <p:ext uri="{BB962C8B-B14F-4D97-AF65-F5344CB8AC3E}">
        <p14:creationId xmlns:p14="http://schemas.microsoft.com/office/powerpoint/2010/main" val="7144284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79</a:t>
            </a:fld>
            <a:endParaRPr lang="ko-KR" altLang="en-US"/>
          </a:p>
        </p:txBody>
      </p:sp>
    </p:spTree>
    <p:extLst>
      <p:ext uri="{BB962C8B-B14F-4D97-AF65-F5344CB8AC3E}">
        <p14:creationId xmlns:p14="http://schemas.microsoft.com/office/powerpoint/2010/main" val="2020680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80</a:t>
            </a:fld>
            <a:endParaRPr lang="ko-KR" altLang="en-US"/>
          </a:p>
        </p:txBody>
      </p:sp>
    </p:spTree>
    <p:extLst>
      <p:ext uri="{BB962C8B-B14F-4D97-AF65-F5344CB8AC3E}">
        <p14:creationId xmlns:p14="http://schemas.microsoft.com/office/powerpoint/2010/main" val="2816105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81</a:t>
            </a:fld>
            <a:endParaRPr lang="ko-KR" altLang="en-US"/>
          </a:p>
        </p:txBody>
      </p:sp>
    </p:spTree>
    <p:extLst>
      <p:ext uri="{BB962C8B-B14F-4D97-AF65-F5344CB8AC3E}">
        <p14:creationId xmlns:p14="http://schemas.microsoft.com/office/powerpoint/2010/main" val="14772649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marR="0" indent="0" defTabSz="975208" eaLnBrk="1" fontAlgn="auto" latinLnBrk="0" hangingPunct="1">
              <a:lnSpc>
                <a:spcPct val="100000"/>
              </a:lnSpc>
              <a:spcBef>
                <a:spcPts val="0"/>
              </a:spcBef>
              <a:spcAft>
                <a:spcPts val="0"/>
              </a:spcAft>
              <a:buClrTx/>
              <a:buSzTx/>
              <a:buFontTx/>
              <a:buNone/>
              <a:tabLst/>
              <a:defRPr/>
            </a:pPr>
            <a:endParaRPr lang="en-US" altLang="ko-KR" sz="1200" dirty="0"/>
          </a:p>
          <a:p>
            <a:endParaRPr lang="ko-KR" altLang="en-US" dirty="0"/>
          </a:p>
        </p:txBody>
      </p:sp>
    </p:spTree>
    <p:extLst>
      <p:ext uri="{BB962C8B-B14F-4D97-AF65-F5344CB8AC3E}">
        <p14:creationId xmlns:p14="http://schemas.microsoft.com/office/powerpoint/2010/main" val="279705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2</a:t>
            </a:fld>
            <a:endParaRPr lang="ko-KR" altLang="en-US"/>
          </a:p>
        </p:txBody>
      </p:sp>
    </p:spTree>
    <p:extLst>
      <p:ext uri="{BB962C8B-B14F-4D97-AF65-F5344CB8AC3E}">
        <p14:creationId xmlns:p14="http://schemas.microsoft.com/office/powerpoint/2010/main" val="2194301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3</a:t>
            </a:fld>
            <a:endParaRPr lang="ko-KR" altLang="en-US"/>
          </a:p>
        </p:txBody>
      </p:sp>
    </p:spTree>
    <p:extLst>
      <p:ext uri="{BB962C8B-B14F-4D97-AF65-F5344CB8AC3E}">
        <p14:creationId xmlns:p14="http://schemas.microsoft.com/office/powerpoint/2010/main" val="4194003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4</a:t>
            </a:fld>
            <a:endParaRPr lang="ko-KR" altLang="en-US"/>
          </a:p>
        </p:txBody>
      </p:sp>
    </p:spTree>
    <p:extLst>
      <p:ext uri="{BB962C8B-B14F-4D97-AF65-F5344CB8AC3E}">
        <p14:creationId xmlns:p14="http://schemas.microsoft.com/office/powerpoint/2010/main" val="3912302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5</a:t>
            </a:fld>
            <a:endParaRPr lang="ko-KR" altLang="en-US"/>
          </a:p>
        </p:txBody>
      </p:sp>
    </p:spTree>
    <p:extLst>
      <p:ext uri="{BB962C8B-B14F-4D97-AF65-F5344CB8AC3E}">
        <p14:creationId xmlns:p14="http://schemas.microsoft.com/office/powerpoint/2010/main" val="3932774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6</a:t>
            </a:fld>
            <a:endParaRPr lang="ko-KR" altLang="en-US"/>
          </a:p>
        </p:txBody>
      </p:sp>
    </p:spTree>
    <p:extLst>
      <p:ext uri="{BB962C8B-B14F-4D97-AF65-F5344CB8AC3E}">
        <p14:creationId xmlns:p14="http://schemas.microsoft.com/office/powerpoint/2010/main" val="912628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71</a:t>
            </a:fld>
            <a:endParaRPr lang="ko-KR" altLang="en-US"/>
          </a:p>
        </p:txBody>
      </p:sp>
    </p:spTree>
    <p:extLst>
      <p:ext uri="{BB962C8B-B14F-4D97-AF65-F5344CB8AC3E}">
        <p14:creationId xmlns:p14="http://schemas.microsoft.com/office/powerpoint/2010/main" val="4359289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72</a:t>
            </a:fld>
            <a:endParaRPr lang="ko-KR" altLang="en-US"/>
          </a:p>
        </p:txBody>
      </p:sp>
    </p:spTree>
    <p:extLst>
      <p:ext uri="{BB962C8B-B14F-4D97-AF65-F5344CB8AC3E}">
        <p14:creationId xmlns:p14="http://schemas.microsoft.com/office/powerpoint/2010/main" val="2594615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73</a:t>
            </a:fld>
            <a:endParaRPr lang="ko-KR" altLang="en-US"/>
          </a:p>
        </p:txBody>
      </p:sp>
    </p:spTree>
    <p:extLst>
      <p:ext uri="{BB962C8B-B14F-4D97-AF65-F5344CB8AC3E}">
        <p14:creationId xmlns:p14="http://schemas.microsoft.com/office/powerpoint/2010/main" val="35630638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1809720" y="3643314"/>
            <a:ext cx="8534400" cy="1752600"/>
          </a:xfrm>
        </p:spPr>
        <p:txBody>
          <a:bodyPr/>
          <a:lstStyle>
            <a:lvl1pPr marL="0" indent="0" algn="ctr">
              <a:buNone/>
              <a:defRPr>
                <a:solidFill>
                  <a:schemeClr val="tx1">
                    <a:tint val="75000"/>
                  </a:schemeClr>
                </a:solidFill>
                <a:latin typeface="Candara" panose="020E0502030303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ko-KR" altLang="en-US"/>
              <a:t>마스터 부제목 스타일 편집</a:t>
            </a:r>
            <a:endParaRPr kumimoji="0" lang="en-US"/>
          </a:p>
        </p:txBody>
      </p:sp>
      <p:sp>
        <p:nvSpPr>
          <p:cNvPr id="4" name="날짜 개체 틀 3"/>
          <p:cNvSpPr>
            <a:spLocks noGrp="1"/>
          </p:cNvSpPr>
          <p:nvPr>
            <p:ph type="dt" sz="half" idx="10"/>
          </p:nvPr>
        </p:nvSpPr>
        <p:spPr/>
        <p:txBody>
          <a:bodyPr/>
          <a:lstStyle/>
          <a:p>
            <a:fld id="{92DC3DFC-D19E-4489-81A0-2BEACF4D5BEA}" type="datetime1">
              <a:rPr lang="ko-KR" altLang="en-US" smtClean="0"/>
              <a:t>21-07-14</a:t>
            </a:fld>
            <a:endParaRPr lang="ko-KR" altLang="en-US"/>
          </a:p>
        </p:txBody>
      </p:sp>
      <p:sp>
        <p:nvSpPr>
          <p:cNvPr id="5" name="바닥글 개체 틀 4"/>
          <p:cNvSpPr>
            <a:spLocks noGrp="1"/>
          </p:cNvSpPr>
          <p:nvPr>
            <p:ph type="ftr" sz="quarter" idx="11"/>
          </p:nvPr>
        </p:nvSpPr>
        <p:spPr/>
        <p:txBody>
          <a:bodyPr/>
          <a:lstStyle>
            <a:lvl1pPr>
              <a:defRPr sz="1200"/>
            </a:lvl1pPr>
          </a:lstStyle>
          <a:p>
            <a:r>
              <a:rPr lang="en-US" altLang="ko-KR" dirty="0"/>
              <a:t>Chapter 1 – Basic concepts</a:t>
            </a:r>
            <a:endParaRPr lang="ko-KR" altLang="en-US" dirty="0"/>
          </a:p>
        </p:txBody>
      </p:sp>
      <p:sp>
        <p:nvSpPr>
          <p:cNvPr id="6" name="슬라이드 번호 개체 틀 5"/>
          <p:cNvSpPr>
            <a:spLocks noGrp="1"/>
          </p:cNvSpPr>
          <p:nvPr>
            <p:ph type="sldNum" sz="quarter" idx="12"/>
          </p:nvPr>
        </p:nvSpPr>
        <p:spPr>
          <a:xfrm>
            <a:off x="10978752" y="6520260"/>
            <a:ext cx="1165920" cy="365125"/>
          </a:xfrm>
        </p:spPr>
        <p:txBody>
          <a:bodyPr/>
          <a:lstStyle/>
          <a:p>
            <a:fld id="{9085FD98-BA4B-4537-9251-5519BF532862}" type="slidenum">
              <a:rPr lang="ko-KR" altLang="en-US" smtClean="0"/>
              <a:pPr/>
              <a:t>‹#›</a:t>
            </a:fld>
            <a:endParaRPr lang="ko-KR" altLang="en-US" dirty="0"/>
          </a:p>
        </p:txBody>
      </p:sp>
      <p:grpSp>
        <p:nvGrpSpPr>
          <p:cNvPr id="7" name="그룹 6"/>
          <p:cNvGrpSpPr/>
          <p:nvPr/>
        </p:nvGrpSpPr>
        <p:grpSpPr>
          <a:xfrm>
            <a:off x="95210" y="87922"/>
            <a:ext cx="336161" cy="244734"/>
            <a:chOff x="13317" y="34771"/>
            <a:chExt cx="956569" cy="1006475"/>
          </a:xfrm>
        </p:grpSpPr>
        <p:sp>
          <p:nvSpPr>
            <p:cNvPr id="15" name="자유형 14"/>
            <p:cNvSpPr>
              <a:spLocks/>
            </p:cNvSpPr>
            <p:nvPr/>
          </p:nvSpPr>
          <p:spPr bwMode="gray">
            <a:xfrm>
              <a:off x="356217" y="34771"/>
              <a:ext cx="315913" cy="314325"/>
            </a:xfrm>
            <a:custGeom>
              <a:avLst/>
              <a:gdLst/>
              <a:ahLst/>
              <a:cxnLst>
                <a:cxn ang="0">
                  <a:pos x="94" y="723"/>
                </a:cxn>
                <a:cxn ang="0">
                  <a:pos x="655" y="725"/>
                </a:cxn>
                <a:cxn ang="0">
                  <a:pos x="727" y="657"/>
                </a:cxn>
                <a:cxn ang="0">
                  <a:pos x="725" y="77"/>
                </a:cxn>
                <a:cxn ang="0">
                  <a:pos x="659" y="5"/>
                </a:cxn>
                <a:cxn ang="0">
                  <a:pos x="97" y="5"/>
                </a:cxn>
                <a:cxn ang="0">
                  <a:pos x="14" y="76"/>
                </a:cxn>
                <a:cxn ang="0">
                  <a:pos x="13" y="654"/>
                </a:cxn>
                <a:cxn ang="0">
                  <a:pos x="94" y="723"/>
                </a:cxn>
              </a:cxnLst>
              <a:rect l="0" t="0" r="0" b="0"/>
              <a:pathLst>
                <a:path w="727" h="725">
                  <a:moveTo>
                    <a:pt x="94" y="723"/>
                  </a:moveTo>
                  <a:cubicBezTo>
                    <a:pt x="94" y="723"/>
                    <a:pt x="375" y="725"/>
                    <a:pt x="655" y="725"/>
                  </a:cubicBezTo>
                  <a:cubicBezTo>
                    <a:pt x="716" y="716"/>
                    <a:pt x="727" y="657"/>
                    <a:pt x="727" y="657"/>
                  </a:cubicBezTo>
                  <a:cubicBezTo>
                    <a:pt x="727" y="657"/>
                    <a:pt x="726" y="367"/>
                    <a:pt x="725" y="77"/>
                  </a:cubicBezTo>
                  <a:cubicBezTo>
                    <a:pt x="722" y="9"/>
                    <a:pt x="659" y="5"/>
                    <a:pt x="659" y="5"/>
                  </a:cubicBezTo>
                  <a:cubicBezTo>
                    <a:pt x="659" y="5"/>
                    <a:pt x="378" y="5"/>
                    <a:pt x="97" y="5"/>
                  </a:cubicBezTo>
                  <a:cubicBezTo>
                    <a:pt x="14" y="0"/>
                    <a:pt x="14" y="76"/>
                    <a:pt x="14" y="76"/>
                  </a:cubicBezTo>
                  <a:cubicBezTo>
                    <a:pt x="14" y="76"/>
                    <a:pt x="0" y="546"/>
                    <a:pt x="13" y="654"/>
                  </a:cubicBezTo>
                  <a:cubicBezTo>
                    <a:pt x="13" y="654"/>
                    <a:pt x="19" y="723"/>
                    <a:pt x="94" y="723"/>
                  </a:cubicBezTo>
                  <a:close/>
                </a:path>
              </a:pathLst>
            </a:custGeom>
            <a:solidFill>
              <a:schemeClr val="accent1">
                <a:alpha val="30000"/>
              </a:schemeClr>
            </a:solidFill>
            <a:ln w="9525" cap="flat" cmpd="sng" algn="ctr">
              <a:noFill/>
              <a:prstDash val="solid"/>
              <a:round/>
              <a:headEnd type="none" w="med" len="med"/>
              <a:tailEnd type="none" w="med" len="med"/>
            </a:ln>
            <a:effectLst/>
          </p:spPr>
          <p:txBody>
            <a:bodyPr vert="horz" wrap="none" lIns="91440" tIns="45720" rIns="91440" bIns="45720" anchor="ctr" compatLnSpc="1"/>
            <a:lstStyle/>
            <a:p>
              <a:endParaRPr kumimoji="0" lang="ko-KR" altLang="en-US" sz="1800"/>
            </a:p>
          </p:txBody>
        </p:sp>
        <p:sp>
          <p:nvSpPr>
            <p:cNvPr id="16" name="자유형 15"/>
            <p:cNvSpPr>
              <a:spLocks/>
            </p:cNvSpPr>
            <p:nvPr/>
          </p:nvSpPr>
          <p:spPr bwMode="gray">
            <a:xfrm>
              <a:off x="13317" y="726921"/>
              <a:ext cx="314325" cy="314325"/>
            </a:xfrm>
            <a:custGeom>
              <a:avLst/>
              <a:gdLst/>
              <a:ahLst/>
              <a:cxnLst>
                <a:cxn ang="0">
                  <a:pos x="94" y="723"/>
                </a:cxn>
                <a:cxn ang="0">
                  <a:pos x="655" y="725"/>
                </a:cxn>
                <a:cxn ang="0">
                  <a:pos x="727" y="657"/>
                </a:cxn>
                <a:cxn ang="0">
                  <a:pos x="725" y="77"/>
                </a:cxn>
                <a:cxn ang="0">
                  <a:pos x="659" y="5"/>
                </a:cxn>
                <a:cxn ang="0">
                  <a:pos x="97" y="5"/>
                </a:cxn>
                <a:cxn ang="0">
                  <a:pos x="14" y="76"/>
                </a:cxn>
                <a:cxn ang="0">
                  <a:pos x="13" y="654"/>
                </a:cxn>
                <a:cxn ang="0">
                  <a:pos x="94" y="723"/>
                </a:cxn>
              </a:cxnLst>
              <a:rect l="0" t="0" r="0" b="0"/>
              <a:pathLst>
                <a:path w="727" h="725">
                  <a:moveTo>
                    <a:pt x="94" y="723"/>
                  </a:moveTo>
                  <a:cubicBezTo>
                    <a:pt x="94" y="723"/>
                    <a:pt x="375" y="725"/>
                    <a:pt x="655" y="725"/>
                  </a:cubicBezTo>
                  <a:cubicBezTo>
                    <a:pt x="716" y="716"/>
                    <a:pt x="727" y="657"/>
                    <a:pt x="727" y="657"/>
                  </a:cubicBezTo>
                  <a:cubicBezTo>
                    <a:pt x="727" y="657"/>
                    <a:pt x="726" y="367"/>
                    <a:pt x="725" y="77"/>
                  </a:cubicBezTo>
                  <a:cubicBezTo>
                    <a:pt x="722" y="9"/>
                    <a:pt x="659" y="5"/>
                    <a:pt x="659" y="5"/>
                  </a:cubicBezTo>
                  <a:cubicBezTo>
                    <a:pt x="659" y="5"/>
                    <a:pt x="378" y="5"/>
                    <a:pt x="97" y="5"/>
                  </a:cubicBezTo>
                  <a:cubicBezTo>
                    <a:pt x="14" y="0"/>
                    <a:pt x="14" y="76"/>
                    <a:pt x="14" y="76"/>
                  </a:cubicBezTo>
                  <a:cubicBezTo>
                    <a:pt x="14" y="76"/>
                    <a:pt x="0" y="546"/>
                    <a:pt x="13" y="654"/>
                  </a:cubicBezTo>
                  <a:cubicBezTo>
                    <a:pt x="13" y="654"/>
                    <a:pt x="19" y="723"/>
                    <a:pt x="94" y="723"/>
                  </a:cubicBezTo>
                  <a:close/>
                </a:path>
              </a:pathLst>
            </a:custGeom>
            <a:solidFill>
              <a:schemeClr val="accent1">
                <a:alpha val="30000"/>
              </a:schemeClr>
            </a:solidFill>
            <a:ln w="9525" cap="flat" cmpd="sng" algn="ctr">
              <a:noFill/>
              <a:prstDash val="solid"/>
              <a:round/>
              <a:headEnd type="none" w="med" len="med"/>
              <a:tailEnd type="none" w="med" len="med"/>
            </a:ln>
            <a:effectLst/>
          </p:spPr>
          <p:txBody>
            <a:bodyPr vert="horz" wrap="none" lIns="91440" tIns="45720" rIns="91440" bIns="45720" anchor="ctr" compatLnSpc="1"/>
            <a:lstStyle/>
            <a:p>
              <a:endParaRPr kumimoji="0" lang="ko-KR" altLang="en-US" sz="1800"/>
            </a:p>
          </p:txBody>
        </p:sp>
        <p:sp>
          <p:nvSpPr>
            <p:cNvPr id="17" name="자유형 16"/>
            <p:cNvSpPr>
              <a:spLocks/>
            </p:cNvSpPr>
            <p:nvPr/>
          </p:nvSpPr>
          <p:spPr bwMode="gray">
            <a:xfrm>
              <a:off x="16492" y="34771"/>
              <a:ext cx="315913" cy="314325"/>
            </a:xfrm>
            <a:custGeom>
              <a:avLst/>
              <a:gdLst/>
              <a:ahLst/>
              <a:cxnLst>
                <a:cxn ang="0">
                  <a:pos x="94" y="723"/>
                </a:cxn>
                <a:cxn ang="0">
                  <a:pos x="655" y="725"/>
                </a:cxn>
                <a:cxn ang="0">
                  <a:pos x="727" y="657"/>
                </a:cxn>
                <a:cxn ang="0">
                  <a:pos x="725" y="77"/>
                </a:cxn>
                <a:cxn ang="0">
                  <a:pos x="659" y="5"/>
                </a:cxn>
                <a:cxn ang="0">
                  <a:pos x="97" y="5"/>
                </a:cxn>
                <a:cxn ang="0">
                  <a:pos x="14" y="76"/>
                </a:cxn>
                <a:cxn ang="0">
                  <a:pos x="13" y="654"/>
                </a:cxn>
                <a:cxn ang="0">
                  <a:pos x="94" y="723"/>
                </a:cxn>
              </a:cxnLst>
              <a:rect l="0" t="0" r="0" b="0"/>
              <a:pathLst>
                <a:path w="727" h="725">
                  <a:moveTo>
                    <a:pt x="94" y="723"/>
                  </a:moveTo>
                  <a:cubicBezTo>
                    <a:pt x="94" y="723"/>
                    <a:pt x="375" y="725"/>
                    <a:pt x="655" y="725"/>
                  </a:cubicBezTo>
                  <a:cubicBezTo>
                    <a:pt x="716" y="716"/>
                    <a:pt x="727" y="657"/>
                    <a:pt x="727" y="657"/>
                  </a:cubicBezTo>
                  <a:cubicBezTo>
                    <a:pt x="727" y="657"/>
                    <a:pt x="726" y="367"/>
                    <a:pt x="725" y="77"/>
                  </a:cubicBezTo>
                  <a:cubicBezTo>
                    <a:pt x="722" y="9"/>
                    <a:pt x="659" y="5"/>
                    <a:pt x="659" y="5"/>
                  </a:cubicBezTo>
                  <a:cubicBezTo>
                    <a:pt x="659" y="5"/>
                    <a:pt x="378" y="5"/>
                    <a:pt x="97" y="5"/>
                  </a:cubicBezTo>
                  <a:cubicBezTo>
                    <a:pt x="14" y="0"/>
                    <a:pt x="14" y="76"/>
                    <a:pt x="14" y="76"/>
                  </a:cubicBezTo>
                  <a:cubicBezTo>
                    <a:pt x="14" y="76"/>
                    <a:pt x="0" y="546"/>
                    <a:pt x="13" y="654"/>
                  </a:cubicBezTo>
                  <a:cubicBezTo>
                    <a:pt x="13" y="654"/>
                    <a:pt x="19" y="723"/>
                    <a:pt x="94" y="723"/>
                  </a:cubicBezTo>
                  <a:close/>
                </a:path>
              </a:pathLst>
            </a:custGeom>
            <a:solidFill>
              <a:srgbClr val="3F949A">
                <a:alpha val="60000"/>
              </a:srgbClr>
            </a:solidFill>
            <a:ln w="9525" cap="flat" cmpd="sng" algn="ctr">
              <a:noFill/>
              <a:prstDash val="solid"/>
              <a:round/>
              <a:headEnd type="none" w="med" len="med"/>
              <a:tailEnd type="none" w="med" len="med"/>
            </a:ln>
            <a:effectLst/>
          </p:spPr>
          <p:txBody>
            <a:bodyPr vert="horz" wrap="none" lIns="91440" tIns="45720" rIns="91440" bIns="45720" anchor="ctr" compatLnSpc="1"/>
            <a:lstStyle/>
            <a:p>
              <a:endParaRPr kumimoji="0" lang="ko-KR" altLang="en-US" sz="1800"/>
            </a:p>
          </p:txBody>
        </p:sp>
        <p:sp>
          <p:nvSpPr>
            <p:cNvPr id="19" name="자유형 18"/>
            <p:cNvSpPr>
              <a:spLocks/>
            </p:cNvSpPr>
            <p:nvPr/>
          </p:nvSpPr>
          <p:spPr bwMode="gray">
            <a:xfrm>
              <a:off x="360286" y="376562"/>
              <a:ext cx="609600" cy="653989"/>
            </a:xfrm>
            <a:custGeom>
              <a:avLst/>
              <a:gdLst/>
              <a:ahLst/>
              <a:cxnLst>
                <a:cxn ang="0">
                  <a:pos x="94" y="723"/>
                </a:cxn>
                <a:cxn ang="0">
                  <a:pos x="655" y="725"/>
                </a:cxn>
                <a:cxn ang="0">
                  <a:pos x="727" y="657"/>
                </a:cxn>
                <a:cxn ang="0">
                  <a:pos x="725" y="77"/>
                </a:cxn>
                <a:cxn ang="0">
                  <a:pos x="659" y="5"/>
                </a:cxn>
                <a:cxn ang="0">
                  <a:pos x="97" y="5"/>
                </a:cxn>
                <a:cxn ang="0">
                  <a:pos x="14" y="76"/>
                </a:cxn>
                <a:cxn ang="0">
                  <a:pos x="13" y="654"/>
                </a:cxn>
                <a:cxn ang="0">
                  <a:pos x="94" y="723"/>
                </a:cxn>
              </a:cxnLst>
              <a:rect l="0" t="0" r="0" b="0"/>
              <a:pathLst>
                <a:path w="727" h="725">
                  <a:moveTo>
                    <a:pt x="94" y="723"/>
                  </a:moveTo>
                  <a:cubicBezTo>
                    <a:pt x="94" y="723"/>
                    <a:pt x="375" y="725"/>
                    <a:pt x="655" y="725"/>
                  </a:cubicBezTo>
                  <a:cubicBezTo>
                    <a:pt x="716" y="716"/>
                    <a:pt x="727" y="657"/>
                    <a:pt x="727" y="657"/>
                  </a:cubicBezTo>
                  <a:cubicBezTo>
                    <a:pt x="727" y="657"/>
                    <a:pt x="726" y="367"/>
                    <a:pt x="725" y="77"/>
                  </a:cubicBezTo>
                  <a:cubicBezTo>
                    <a:pt x="722" y="9"/>
                    <a:pt x="659" y="5"/>
                    <a:pt x="659" y="5"/>
                  </a:cubicBezTo>
                  <a:cubicBezTo>
                    <a:pt x="659" y="5"/>
                    <a:pt x="378" y="5"/>
                    <a:pt x="97" y="5"/>
                  </a:cubicBezTo>
                  <a:cubicBezTo>
                    <a:pt x="14" y="0"/>
                    <a:pt x="14" y="76"/>
                    <a:pt x="14" y="76"/>
                  </a:cubicBezTo>
                  <a:cubicBezTo>
                    <a:pt x="14" y="76"/>
                    <a:pt x="0" y="546"/>
                    <a:pt x="13" y="654"/>
                  </a:cubicBezTo>
                  <a:cubicBezTo>
                    <a:pt x="13" y="654"/>
                    <a:pt x="19" y="723"/>
                    <a:pt x="94" y="723"/>
                  </a:cubicBezTo>
                  <a:close/>
                </a:path>
              </a:pathLst>
            </a:custGeom>
            <a:solidFill>
              <a:schemeClr val="accent1">
                <a:alpha val="50000"/>
              </a:schemeClr>
            </a:solidFill>
            <a:ln w="9525" cap="flat" cmpd="sng" algn="ctr">
              <a:noFill/>
              <a:prstDash val="solid"/>
              <a:round/>
              <a:headEnd type="none" w="med" len="med"/>
              <a:tailEnd type="none" w="med" len="med"/>
            </a:ln>
            <a:effectLst/>
          </p:spPr>
          <p:txBody>
            <a:bodyPr vert="horz" wrap="none" lIns="91440" tIns="45720" rIns="91440" bIns="45720" anchor="ctr" compatLnSpc="1"/>
            <a:lstStyle/>
            <a:p>
              <a:endParaRPr kumimoji="0" lang="ko-KR" altLang="en-US" sz="1800"/>
            </a:p>
          </p:txBody>
        </p:sp>
      </p:grpSp>
      <p:sp>
        <p:nvSpPr>
          <p:cNvPr id="21" name="제목 20"/>
          <p:cNvSpPr>
            <a:spLocks noGrp="1"/>
          </p:cNvSpPr>
          <p:nvPr>
            <p:ph type="ctrTitle"/>
          </p:nvPr>
        </p:nvSpPr>
        <p:spPr>
          <a:xfrm>
            <a:off x="609600" y="2285992"/>
            <a:ext cx="10972800" cy="1143000"/>
          </a:xfrm>
        </p:spPr>
        <p:txBody>
          <a:bodyPr/>
          <a:lstStyle/>
          <a:p>
            <a:r>
              <a:rPr kumimoji="0" lang="ko-KR" altLang="en-US"/>
              <a:t>마스터 제목 스타일 편집</a:t>
            </a:r>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3" name="내용 개체 틀 2"/>
          <p:cNvSpPr>
            <a:spLocks noGrp="1"/>
          </p:cNvSpPr>
          <p:nvPr>
            <p:ph idx="1"/>
          </p:nvPr>
        </p:nvSpPr>
        <p:spPr>
          <a:xfrm>
            <a:off x="571461" y="1600203"/>
            <a:ext cx="11010939" cy="4525963"/>
          </a:xfrm>
        </p:spPr>
        <p:txBody>
          <a:bodyPr/>
          <a:lstStyle/>
          <a:p>
            <a:pPr lvl="0" eaLnBrk="1" latinLnBrk="0" hangingPunct="1"/>
            <a:r>
              <a:rPr lang="ko-KR" altLang="en-US"/>
              <a:t>마스터 텍스트 스타일을 편집합니다</a:t>
            </a:r>
          </a:p>
          <a:p>
            <a:pPr lvl="1" eaLnBrk="1" latinLnBrk="0" hangingPunct="1"/>
            <a:r>
              <a:rPr lang="ko-KR" altLang="en-US"/>
              <a:t>둘째 수준</a:t>
            </a:r>
          </a:p>
          <a:p>
            <a:pPr lvl="2" eaLnBrk="1" latinLnBrk="0" hangingPunct="1"/>
            <a:r>
              <a:rPr lang="ko-KR" altLang="en-US"/>
              <a:t>셋째 수준</a:t>
            </a:r>
          </a:p>
          <a:p>
            <a:pPr lvl="3" eaLnBrk="1" latinLnBrk="0" hangingPunct="1"/>
            <a:r>
              <a:rPr lang="ko-KR" altLang="en-US"/>
              <a:t>넷째 수준</a:t>
            </a:r>
          </a:p>
          <a:p>
            <a:pPr lvl="4" eaLnBrk="1" latinLnBrk="0" hangingPunct="1"/>
            <a:r>
              <a:rPr lang="ko-KR" altLang="en-US"/>
              <a:t>다섯째 수준</a:t>
            </a:r>
            <a:endParaRPr kumimoji="0" lang="en-US"/>
          </a:p>
        </p:txBody>
      </p:sp>
      <p:sp>
        <p:nvSpPr>
          <p:cNvPr id="4" name="날짜 개체 틀 3"/>
          <p:cNvSpPr>
            <a:spLocks noGrp="1"/>
          </p:cNvSpPr>
          <p:nvPr>
            <p:ph type="dt" sz="half" idx="10"/>
          </p:nvPr>
        </p:nvSpPr>
        <p:spPr/>
        <p:txBody>
          <a:bodyPr/>
          <a:lstStyle/>
          <a:p>
            <a:fld id="{D6186EA6-D9DB-42E3-9CF4-5FF064BCCBD4}" type="datetime1">
              <a:rPr lang="ko-KR" altLang="en-US" smtClean="0"/>
              <a:t>21-07-14</a:t>
            </a:fld>
            <a:endParaRPr lang="ko-KR" altLang="en-US"/>
          </a:p>
        </p:txBody>
      </p:sp>
      <p:sp>
        <p:nvSpPr>
          <p:cNvPr id="5" name="바닥글 개체 틀 4"/>
          <p:cNvSpPr>
            <a:spLocks noGrp="1"/>
          </p:cNvSpPr>
          <p:nvPr>
            <p:ph type="ftr" sz="quarter" idx="11"/>
          </p:nvPr>
        </p:nvSpPr>
        <p:spPr/>
        <p:txBody>
          <a:bodyPr/>
          <a:lstStyle>
            <a:lvl1pPr>
              <a:defRPr sz="1200"/>
            </a:lvl1pPr>
          </a:lstStyle>
          <a:p>
            <a:r>
              <a:rPr lang="en-US" altLang="ko-KR"/>
              <a:t>Chapter 1 – Basic concepts</a:t>
            </a:r>
            <a:endParaRPr lang="ko-KR" altLang="en-US" dirty="0"/>
          </a:p>
        </p:txBody>
      </p:sp>
      <p:sp>
        <p:nvSpPr>
          <p:cNvPr id="6" name="슬라이드 번호 개체 틀 5"/>
          <p:cNvSpPr>
            <a:spLocks noGrp="1"/>
          </p:cNvSpPr>
          <p:nvPr>
            <p:ph type="sldNum" sz="quarter" idx="12"/>
          </p:nvPr>
        </p:nvSpPr>
        <p:spPr/>
        <p:txBody>
          <a:bodyPr/>
          <a:lstStyle/>
          <a:p>
            <a:fld id="{9085FD98-BA4B-4537-9251-5519BF532862}" type="slidenum">
              <a:rPr lang="ko-KR" altLang="en-US" smtClean="0"/>
              <a:t>‹#›</a:t>
            </a:fld>
            <a:endParaRPr lang="ko-KR" altLang="en-US"/>
          </a:p>
        </p:txBody>
      </p:sp>
      <p:sp>
        <p:nvSpPr>
          <p:cNvPr id="2" name="제목 1"/>
          <p:cNvSpPr>
            <a:spLocks noGrp="1"/>
          </p:cNvSpPr>
          <p:nvPr>
            <p:ph type="title"/>
          </p:nvPr>
        </p:nvSpPr>
        <p:spPr>
          <a:xfrm>
            <a:off x="1523968" y="357166"/>
            <a:ext cx="9963181" cy="1000132"/>
          </a:xfrm>
        </p:spPr>
        <p:txBody>
          <a:bodyPr/>
          <a:lstStyle/>
          <a:p>
            <a:r>
              <a:rPr kumimoji="0" lang="ko-KR" altLang="en-US"/>
              <a:t>마스터 제목 스타일 편집</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1619219" y="1857365"/>
            <a:ext cx="9209572" cy="1362075"/>
          </a:xfrm>
        </p:spPr>
        <p:txBody>
          <a:bodyPr anchor="t"/>
          <a:lstStyle>
            <a:lvl1pPr algn="l">
              <a:defRPr sz="4000" b="1" cap="all"/>
            </a:lvl1pPr>
          </a:lstStyle>
          <a:p>
            <a:r>
              <a:rPr kumimoji="0" lang="ko-KR" altLang="en-US"/>
              <a:t>마스터 제목 스타일 편집</a:t>
            </a:r>
            <a:endParaRPr kumimoji="0" lang="en-US"/>
          </a:p>
        </p:txBody>
      </p:sp>
      <p:sp>
        <p:nvSpPr>
          <p:cNvPr id="4" name="날짜 개체 틀 3"/>
          <p:cNvSpPr>
            <a:spLocks noGrp="1"/>
          </p:cNvSpPr>
          <p:nvPr>
            <p:ph type="dt" sz="half" idx="10"/>
          </p:nvPr>
        </p:nvSpPr>
        <p:spPr/>
        <p:txBody>
          <a:bodyPr/>
          <a:lstStyle/>
          <a:p>
            <a:fld id="{E42C130B-BDA3-4432-AD22-7228F2591A72}" type="datetime1">
              <a:rPr lang="ko-KR" altLang="en-US" smtClean="0"/>
              <a:t>21-07-14</a:t>
            </a:fld>
            <a:endParaRPr lang="ko-KR" altLang="en-US"/>
          </a:p>
        </p:txBody>
      </p:sp>
      <p:sp>
        <p:nvSpPr>
          <p:cNvPr id="5" name="바닥글 개체 틀 4"/>
          <p:cNvSpPr>
            <a:spLocks noGrp="1"/>
          </p:cNvSpPr>
          <p:nvPr>
            <p:ph type="ftr" sz="quarter" idx="11"/>
          </p:nvPr>
        </p:nvSpPr>
        <p:spPr/>
        <p:txBody>
          <a:bodyPr/>
          <a:lstStyle/>
          <a:p>
            <a:r>
              <a:rPr lang="en-US" altLang="ko-KR"/>
              <a:t>Data Structures</a:t>
            </a:r>
            <a:endParaRPr lang="ko-KR" altLang="en-US"/>
          </a:p>
        </p:txBody>
      </p:sp>
      <p:sp>
        <p:nvSpPr>
          <p:cNvPr id="6" name="슬라이드 번호 개체 틀 5"/>
          <p:cNvSpPr>
            <a:spLocks noGrp="1"/>
          </p:cNvSpPr>
          <p:nvPr>
            <p:ph type="sldNum" sz="quarter" idx="12"/>
          </p:nvPr>
        </p:nvSpPr>
        <p:spPr/>
        <p:txBody>
          <a:bodyPr/>
          <a:lstStyle/>
          <a:p>
            <a:fld id="{9085FD98-BA4B-4537-9251-5519BF532862}" type="slidenum">
              <a:rPr lang="ko-KR" altLang="en-US" smtClean="0"/>
              <a:t>‹#›</a:t>
            </a:fld>
            <a:endParaRPr lang="ko-KR" altLang="en-US"/>
          </a:p>
        </p:txBody>
      </p:sp>
      <p:sp>
        <p:nvSpPr>
          <p:cNvPr id="3" name="텍스트 개체 틀 2"/>
          <p:cNvSpPr>
            <a:spLocks noGrp="1"/>
          </p:cNvSpPr>
          <p:nvPr>
            <p:ph type="body" idx="1"/>
          </p:nvPr>
        </p:nvSpPr>
        <p:spPr>
          <a:xfrm>
            <a:off x="1619219" y="3286125"/>
            <a:ext cx="9220192" cy="1500187"/>
          </a:xfrm>
        </p:spPr>
        <p:txBody>
          <a:bodyPr anchor="t"/>
          <a:lstStyle>
            <a:lvl1pPr marL="0" indent="0">
              <a:buNone/>
              <a:defRPr sz="2000">
                <a:solidFill>
                  <a:schemeClr val="tx1"/>
                </a:solidFill>
              </a:defRPr>
            </a:lvl1pPr>
            <a:lvl2pPr marL="457200" indent="0">
              <a:buNone/>
              <a:defRPr sz="1800">
                <a:solidFill>
                  <a:schemeClr val="tx1"/>
                </a:solidFill>
              </a:defRPr>
            </a:lvl2pPr>
            <a:lvl3pPr marL="914400" indent="0">
              <a:buNone/>
              <a:defRPr sz="1600">
                <a:solidFill>
                  <a:schemeClr val="tx1"/>
                </a:solidFill>
              </a:defRPr>
            </a:lvl3pPr>
            <a:lvl4pPr marL="1371600" indent="0">
              <a:buNone/>
              <a:defRPr sz="1400">
                <a:solidFill>
                  <a:schemeClr val="tx1"/>
                </a:solidFill>
              </a:defRPr>
            </a:lvl4pPr>
            <a:lvl5pPr marL="1828800" indent="0">
              <a:buNone/>
              <a:defRPr sz="1400">
                <a:solidFill>
                  <a:schemeClr val="tx1"/>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ko-KR" altLang="en-US"/>
              <a:t>마스터 텍스트 스타일을 편집합니다</a:t>
            </a:r>
          </a:p>
          <a:p>
            <a:pPr lvl="1" eaLnBrk="1" latinLnBrk="0" hangingPunct="1"/>
            <a:r>
              <a:rPr lang="ko-KR" altLang="en-US"/>
              <a:t>둘째 수준</a:t>
            </a:r>
          </a:p>
          <a:p>
            <a:pPr lvl="2" eaLnBrk="1" latinLnBrk="0" hangingPunct="1"/>
            <a:r>
              <a:rPr lang="ko-KR" altLang="en-US"/>
              <a:t>셋째 수준</a:t>
            </a:r>
          </a:p>
          <a:p>
            <a:pPr lvl="3" eaLnBrk="1" latinLnBrk="0" hangingPunct="1"/>
            <a:r>
              <a:rPr lang="ko-KR" altLang="en-US"/>
              <a:t>넷째 수준</a:t>
            </a:r>
          </a:p>
          <a:p>
            <a:pPr lvl="4" eaLnBrk="1" latinLnBrk="0" hangingPunct="1"/>
            <a:r>
              <a:rPr lang="ko-KR" altLang="en-US"/>
              <a:t>다섯째 수준</a:t>
            </a:r>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n>
                  <a:noFill/>
                  <a:prstDash val="solid"/>
                </a:ln>
              </a:defRPr>
            </a:lvl1pPr>
          </a:lstStyle>
          <a:p>
            <a:r>
              <a:rPr kumimoji="0" lang="ko-KR" altLang="en-US"/>
              <a:t>마스터 제목 스타일 편집</a:t>
            </a:r>
            <a:endParaRPr kumimoji="0" lang="en-US"/>
          </a:p>
        </p:txBody>
      </p:sp>
      <p:sp>
        <p:nvSpPr>
          <p:cNvPr id="3" name="날짜 개체 틀 2"/>
          <p:cNvSpPr>
            <a:spLocks noGrp="1"/>
          </p:cNvSpPr>
          <p:nvPr>
            <p:ph type="dt" sz="half" idx="10"/>
          </p:nvPr>
        </p:nvSpPr>
        <p:spPr/>
        <p:txBody>
          <a:bodyPr/>
          <a:lstStyle/>
          <a:p>
            <a:fld id="{3C649B2E-AC5C-4CA1-A2FD-F4A945DECCCA}" type="datetime1">
              <a:rPr lang="ko-KR" altLang="en-US" smtClean="0"/>
              <a:t>21-07-14</a:t>
            </a:fld>
            <a:endParaRPr lang="ko-KR" altLang="en-US"/>
          </a:p>
        </p:txBody>
      </p:sp>
      <p:sp>
        <p:nvSpPr>
          <p:cNvPr id="4" name="바닥글 개체 틀 3"/>
          <p:cNvSpPr>
            <a:spLocks noGrp="1"/>
          </p:cNvSpPr>
          <p:nvPr>
            <p:ph type="ftr" sz="quarter" idx="11"/>
          </p:nvPr>
        </p:nvSpPr>
        <p:spPr/>
        <p:txBody>
          <a:bodyPr/>
          <a:lstStyle/>
          <a:p>
            <a:r>
              <a:rPr lang="en-US" altLang="ko-KR"/>
              <a:t>Data Structures</a:t>
            </a:r>
            <a:endParaRPr lang="ko-KR" altLang="en-US"/>
          </a:p>
        </p:txBody>
      </p:sp>
      <p:sp>
        <p:nvSpPr>
          <p:cNvPr id="5" name="슬라이드 번호 개체 틀 4"/>
          <p:cNvSpPr>
            <a:spLocks noGrp="1"/>
          </p:cNvSpPr>
          <p:nvPr>
            <p:ph type="sldNum" sz="quarter" idx="12"/>
          </p:nvPr>
        </p:nvSpPr>
        <p:spPr/>
        <p:txBody>
          <a:bodyPr/>
          <a:lstStyle/>
          <a:p>
            <a:fld id="{9085FD98-BA4B-4537-9251-5519BF532862}" type="slidenum">
              <a:rPr lang="ko-KR" altLang="en-US" smtClean="0"/>
              <a:t>‹#›</a:t>
            </a:fld>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5" name="날짜 개체 틀 4"/>
          <p:cNvSpPr>
            <a:spLocks noGrp="1"/>
          </p:cNvSpPr>
          <p:nvPr>
            <p:ph type="dt" sz="half" idx="10"/>
          </p:nvPr>
        </p:nvSpPr>
        <p:spPr/>
        <p:txBody>
          <a:bodyPr/>
          <a:lstStyle/>
          <a:p>
            <a:fld id="{AC778754-33AA-481A-B885-58843B94B2EC}" type="datetime1">
              <a:rPr lang="ko-KR" altLang="en-US" smtClean="0"/>
              <a:t>21-07-14</a:t>
            </a:fld>
            <a:endParaRPr lang="ko-KR" altLang="en-US"/>
          </a:p>
        </p:txBody>
      </p:sp>
      <p:sp>
        <p:nvSpPr>
          <p:cNvPr id="7" name="바닥글 개체 틀 6"/>
          <p:cNvSpPr>
            <a:spLocks noGrp="1"/>
          </p:cNvSpPr>
          <p:nvPr>
            <p:ph type="ftr" sz="quarter" idx="11"/>
          </p:nvPr>
        </p:nvSpPr>
        <p:spPr/>
        <p:txBody>
          <a:bodyPr/>
          <a:lstStyle/>
          <a:p>
            <a:r>
              <a:rPr lang="en-US" altLang="ko-KR"/>
              <a:t>Data Structures</a:t>
            </a:r>
            <a:endParaRPr lang="ko-KR" altLang="en-US" dirty="0"/>
          </a:p>
        </p:txBody>
      </p:sp>
      <p:sp>
        <p:nvSpPr>
          <p:cNvPr id="8" name="슬라이드 번호 개체 틀 7"/>
          <p:cNvSpPr>
            <a:spLocks noGrp="1"/>
          </p:cNvSpPr>
          <p:nvPr>
            <p:ph type="sldNum" sz="quarter" idx="12"/>
          </p:nvPr>
        </p:nvSpPr>
        <p:spPr>
          <a:xfrm>
            <a:off x="11074763" y="6448252"/>
            <a:ext cx="1069909" cy="365125"/>
          </a:xfrm>
        </p:spPr>
        <p:txBody>
          <a:bodyPr/>
          <a:lstStyle/>
          <a:p>
            <a:fld id="{9085FD98-BA4B-4537-9251-5519BF532862}" type="slidenum">
              <a:rPr lang="ko-KR" altLang="en-US" smtClean="0"/>
              <a:t>‹#›</a:t>
            </a:fld>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제목 슬라이드">
    <p:spTree>
      <p:nvGrpSpPr>
        <p:cNvPr id="1" name=""/>
        <p:cNvGrpSpPr/>
        <p:nvPr/>
      </p:nvGrpSpPr>
      <p:grpSpPr>
        <a:xfrm>
          <a:off x="0" y="0"/>
          <a:ext cx="0" cy="0"/>
          <a:chOff x="0" y="0"/>
          <a:chExt cx="0" cy="0"/>
        </a:xfrm>
      </p:grpSpPr>
      <p:sp>
        <p:nvSpPr>
          <p:cNvPr id="12" name="직사각형 6">
            <a:extLst>
              <a:ext uri="{FF2B5EF4-FFF2-40B4-BE49-F238E27FC236}">
                <a16:creationId xmlns:a16="http://schemas.microsoft.com/office/drawing/2014/main" id="{1A30D08B-6A2C-4E5C-954E-5A9451075AAD}"/>
              </a:ext>
            </a:extLst>
          </p:cNvPr>
          <p:cNvSpPr/>
          <p:nvPr userDrawn="1"/>
        </p:nvSpPr>
        <p:spPr>
          <a:xfrm>
            <a:off x="-13912" y="2564904"/>
            <a:ext cx="12205912" cy="1900239"/>
          </a:xfrm>
          <a:prstGeom prst="rect">
            <a:avLst/>
          </a:prstGeom>
          <a:solidFill>
            <a:srgbClr val="373B71"/>
          </a:solidFill>
          <a:ln w="12700">
            <a:miter lim="400000"/>
          </a:ln>
        </p:spPr>
        <p:txBody>
          <a:bodyPr lIns="32146" rIns="32146" anchor="ctr"/>
          <a:lstStyle/>
          <a:p>
            <a:pPr algn="ctr" defTabSz="642915">
              <a:defRPr sz="1300">
                <a:solidFill>
                  <a:srgbClr val="FFFFFF"/>
                </a:solidFill>
                <a:latin typeface="+mn-lt"/>
                <a:ea typeface="+mn-ea"/>
                <a:cs typeface="+mn-cs"/>
                <a:sym typeface="Helvetica"/>
              </a:defRPr>
            </a:pPr>
            <a:endParaRPr sz="914">
              <a:latin typeface="나눔고딕" panose="020D0604000000000000" pitchFamily="50" charset="-127"/>
              <a:ea typeface="나눔고딕" panose="020D0604000000000000" pitchFamily="50" charset="-127"/>
            </a:endParaRPr>
          </a:p>
        </p:txBody>
      </p:sp>
      <p:sp>
        <p:nvSpPr>
          <p:cNvPr id="6" name="슬라이드 번호 개체 틀 5"/>
          <p:cNvSpPr>
            <a:spLocks noGrp="1"/>
          </p:cNvSpPr>
          <p:nvPr>
            <p:ph type="sldNum" sz="quarter" idx="12"/>
          </p:nvPr>
        </p:nvSpPr>
        <p:spPr>
          <a:xfrm>
            <a:off x="10695215" y="6353630"/>
            <a:ext cx="1359292" cy="365125"/>
          </a:xfrm>
        </p:spPr>
        <p:txBody>
          <a:bodyPr/>
          <a:lstStyle/>
          <a:p>
            <a:fld id="{9085FD98-BA4B-4537-9251-5519BF532862}" type="slidenum">
              <a:rPr lang="ko-KR" altLang="en-US" smtClean="0"/>
              <a:pPr/>
              <a:t>‹#›</a:t>
            </a:fld>
            <a:endParaRPr lang="ko-KR" altLang="en-US" dirty="0"/>
          </a:p>
        </p:txBody>
      </p:sp>
      <p:sp>
        <p:nvSpPr>
          <p:cNvPr id="14" name="직선 연결선 17">
            <a:extLst>
              <a:ext uri="{FF2B5EF4-FFF2-40B4-BE49-F238E27FC236}">
                <a16:creationId xmlns:a16="http://schemas.microsoft.com/office/drawing/2014/main" id="{FC247EF8-0ADA-45BD-9620-8C31A179F74F}"/>
              </a:ext>
            </a:extLst>
          </p:cNvPr>
          <p:cNvSpPr/>
          <p:nvPr userDrawn="1"/>
        </p:nvSpPr>
        <p:spPr>
          <a:xfrm>
            <a:off x="7580757" y="2673042"/>
            <a:ext cx="1" cy="1367883"/>
          </a:xfrm>
          <a:prstGeom prst="line">
            <a:avLst/>
          </a:prstGeom>
          <a:ln>
            <a:solidFill>
              <a:srgbClr val="FFFFFF"/>
            </a:solidFill>
          </a:ln>
        </p:spPr>
        <p:txBody>
          <a:bodyPr lIns="32146" rIns="32146"/>
          <a:lstStyle/>
          <a:p>
            <a:endParaRPr sz="1336">
              <a:latin typeface="나눔고딕" panose="020D0604000000000000" pitchFamily="50" charset="-127"/>
              <a:ea typeface="나눔고딕" panose="020D0604000000000000" pitchFamily="50" charset="-127"/>
            </a:endParaRPr>
          </a:p>
        </p:txBody>
      </p:sp>
      <p:sp>
        <p:nvSpPr>
          <p:cNvPr id="18" name="부제목 2">
            <a:extLst>
              <a:ext uri="{FF2B5EF4-FFF2-40B4-BE49-F238E27FC236}">
                <a16:creationId xmlns:a16="http://schemas.microsoft.com/office/drawing/2014/main" id="{7C43699A-E653-4899-B166-DDC02F36CDA2}"/>
              </a:ext>
            </a:extLst>
          </p:cNvPr>
          <p:cNvSpPr txBox="1"/>
          <p:nvPr userDrawn="1"/>
        </p:nvSpPr>
        <p:spPr>
          <a:xfrm>
            <a:off x="7896200" y="2706743"/>
            <a:ext cx="3761795" cy="1367883"/>
          </a:xfrm>
          <a:prstGeom prst="rect">
            <a:avLst/>
          </a:prstGeom>
          <a:ln w="12700">
            <a:miter lim="400000"/>
          </a:ln>
          <a:extLst>
            <a:ext uri="{C572A759-6A51-4108-AA02-DFA0A04FC94B}">
              <ma14:wrappingTextBoxFlag xmlns:ma14="http://schemas.microsoft.com/office/mac/drawingml/2011/main" xmlns="" val="1"/>
            </a:ext>
          </a:extLst>
        </p:spPr>
        <p:txBody>
          <a:bodyPr lIns="32145" tIns="32145" rIns="32145" bIns="32145" anchor="b">
            <a:normAutofit/>
          </a:bodyPr>
          <a:lstStyle/>
          <a:p>
            <a:pPr marL="0" marR="0" lvl="0" indent="0" algn="l" defTabSz="685800" rtl="0" eaLnBrk="1" fontAlgn="auto" latinLnBrk="0" hangingPunct="0">
              <a:lnSpc>
                <a:spcPct val="90000"/>
              </a:lnSpc>
              <a:spcBef>
                <a:spcPts val="700"/>
              </a:spcBef>
              <a:spcAft>
                <a:spcPts val="0"/>
              </a:spcAft>
              <a:buClrTx/>
              <a:buSzTx/>
              <a:buFontTx/>
              <a:buNone/>
              <a:tabLst/>
              <a:defRPr sz="1800" spc="-200">
                <a:ln w="9524">
                  <a:solidFill>
                    <a:schemeClr val="accent1">
                      <a:alpha val="0"/>
                    </a:schemeClr>
                  </a:solidFill>
                </a:ln>
                <a:solidFill>
                  <a:srgbClr val="FFFFFF"/>
                </a:solidFill>
              </a:defRPr>
            </a:pPr>
            <a:r>
              <a:rPr kumimoji="0" lang="en-US" altLang="ko-KR" sz="2400" kern="1200" spc="0" baseline="0" dirty="0" smtClean="0">
                <a:solidFill>
                  <a:schemeClr val="bg1"/>
                </a:solidFill>
                <a:latin typeface="나눔고딕" panose="020D0604000000000000" pitchFamily="50" charset="-127"/>
                <a:ea typeface="나눔고딕" panose="020D0604000000000000" pitchFamily="50" charset="-127"/>
                <a:cs typeface="+mn-cs"/>
              </a:rPr>
              <a:t>Android Apps</a:t>
            </a:r>
            <a:r>
              <a:rPr lang="en-US" altLang="ko-KR" sz="2000" kern="1200" spc="0" dirty="0" smtClean="0">
                <a:ln w="9524">
                  <a:solidFill>
                    <a:schemeClr val="accent1">
                      <a:alpha val="0"/>
                    </a:schemeClr>
                  </a:solidFill>
                </a:ln>
                <a:solidFill>
                  <a:srgbClr val="FFFFFF"/>
                </a:solidFill>
                <a:latin typeface="Arial Rounded MT Bold" panose="020F0704030504030204" pitchFamily="34" charset="0"/>
                <a:ea typeface="나눔고딕" panose="020D0604000000000000" pitchFamily="50" charset="-127"/>
                <a:cs typeface="+mn-cs"/>
              </a:rPr>
              <a:t>   </a:t>
            </a:r>
            <a:endParaRPr lang="en-US" altLang="ko-KR" sz="2000" kern="1200" spc="0" dirty="0">
              <a:ln w="9524">
                <a:solidFill>
                  <a:schemeClr val="accent1">
                    <a:alpha val="0"/>
                  </a:schemeClr>
                </a:solidFill>
              </a:ln>
              <a:solidFill>
                <a:srgbClr val="FFFFFF"/>
              </a:solidFill>
              <a:latin typeface="Arial Rounded MT Bold" panose="020F0704030504030204" pitchFamily="34" charset="0"/>
              <a:ea typeface="나눔고딕" panose="020D0604000000000000" pitchFamily="50" charset="-127"/>
              <a:cs typeface="+mn-cs"/>
            </a:endParaRPr>
          </a:p>
          <a:p>
            <a:pPr defTabSz="685800">
              <a:lnSpc>
                <a:spcPct val="90000"/>
              </a:lnSpc>
              <a:spcBef>
                <a:spcPts val="700"/>
              </a:spcBef>
              <a:defRPr sz="1800" spc="-200">
                <a:ln w="9524">
                  <a:solidFill>
                    <a:schemeClr val="accent1">
                      <a:alpha val="0"/>
                    </a:schemeClr>
                  </a:solidFill>
                </a:ln>
                <a:solidFill>
                  <a:srgbClr val="FFFFFF"/>
                </a:solidFill>
              </a:defRPr>
            </a:pPr>
            <a:r>
              <a:rPr lang="ko-KR" altLang="en-US" sz="1100" dirty="0">
                <a:latin typeface="나눔고딕" panose="020D0604000000000000" pitchFamily="50" charset="-127"/>
                <a:ea typeface="나눔고딕" panose="020D0604000000000000" pitchFamily="50" charset="-127"/>
              </a:rPr>
              <a:t>한 동 대 학 교     김영섭    교수</a:t>
            </a:r>
            <a:endParaRPr lang="en-US" altLang="ko-KR" sz="1100" dirty="0">
              <a:latin typeface="나눔고딕" panose="020D0604000000000000" pitchFamily="50" charset="-127"/>
              <a:ea typeface="나눔고딕" panose="020D0604000000000000" pitchFamily="50" charset="-127"/>
            </a:endParaRPr>
          </a:p>
          <a:p>
            <a:pPr defTabSz="685800">
              <a:lnSpc>
                <a:spcPct val="90000"/>
              </a:lnSpc>
              <a:spcBef>
                <a:spcPts val="700"/>
              </a:spcBef>
              <a:defRPr sz="1800" spc="-200">
                <a:ln w="9524">
                  <a:solidFill>
                    <a:schemeClr val="accent1">
                      <a:alpha val="0"/>
                    </a:schemeClr>
                  </a:solidFill>
                </a:ln>
                <a:solidFill>
                  <a:srgbClr val="FFFFFF"/>
                </a:solidFill>
              </a:defRPr>
            </a:pPr>
            <a:r>
              <a:rPr lang="en-US" altLang="ko-KR" sz="1300" spc="0" baseline="0" dirty="0">
                <a:latin typeface="나눔고딕" panose="020D0604000000000000" pitchFamily="50" charset="-127"/>
                <a:ea typeface="나눔고딕" panose="020D0604000000000000" pitchFamily="50" charset="-127"/>
              </a:rPr>
              <a:t>idebtor@gmail.com</a:t>
            </a:r>
            <a:endParaRPr lang="ko-KR" altLang="en-US" sz="1300" spc="0" baseline="0" dirty="0">
              <a:latin typeface="나눔고딕" panose="020D0604000000000000" pitchFamily="50" charset="-127"/>
              <a:ea typeface="나눔고딕" panose="020D0604000000000000" pitchFamily="50" charset="-127"/>
            </a:endParaRPr>
          </a:p>
        </p:txBody>
      </p:sp>
      <p:sp>
        <p:nvSpPr>
          <p:cNvPr id="20" name="직선 연결선 17">
            <a:extLst>
              <a:ext uri="{FF2B5EF4-FFF2-40B4-BE49-F238E27FC236}">
                <a16:creationId xmlns:a16="http://schemas.microsoft.com/office/drawing/2014/main" id="{579C955A-F387-4CB5-B2C0-3416FEAFE7B7}"/>
              </a:ext>
            </a:extLst>
          </p:cNvPr>
          <p:cNvSpPr/>
          <p:nvPr userDrawn="1"/>
        </p:nvSpPr>
        <p:spPr>
          <a:xfrm>
            <a:off x="7580757" y="2925213"/>
            <a:ext cx="1" cy="1367883"/>
          </a:xfrm>
          <a:prstGeom prst="line">
            <a:avLst/>
          </a:prstGeom>
          <a:ln>
            <a:solidFill>
              <a:srgbClr val="FFFFFF"/>
            </a:solidFill>
          </a:ln>
        </p:spPr>
        <p:txBody>
          <a:bodyPr lIns="32146" rIns="32146"/>
          <a:lstStyle/>
          <a:p>
            <a:endParaRPr sz="1336">
              <a:latin typeface="나눔고딕" panose="020D0604000000000000" pitchFamily="50" charset="-127"/>
              <a:ea typeface="나눔고딕" panose="020D0604000000000000" pitchFamily="50" charset="-127"/>
            </a:endParaRPr>
          </a:p>
        </p:txBody>
      </p:sp>
      <p:sp>
        <p:nvSpPr>
          <p:cNvPr id="23" name="날짜 개체 틀 3">
            <a:extLst>
              <a:ext uri="{FF2B5EF4-FFF2-40B4-BE49-F238E27FC236}">
                <a16:creationId xmlns:a16="http://schemas.microsoft.com/office/drawing/2014/main" id="{74AA0395-43EB-4E46-A30A-E8A5F6427797}"/>
              </a:ext>
            </a:extLst>
          </p:cNvPr>
          <p:cNvSpPr>
            <a:spLocks noGrp="1"/>
          </p:cNvSpPr>
          <p:nvPr>
            <p:ph type="dt" sz="half" idx="10"/>
          </p:nvPr>
        </p:nvSpPr>
        <p:spPr>
          <a:xfrm>
            <a:off x="271223" y="2644442"/>
            <a:ext cx="789940" cy="365125"/>
          </a:xfrm>
        </p:spPr>
        <p:txBody>
          <a:bodyPr/>
          <a:lstStyle>
            <a:lvl1pPr>
              <a:defRPr>
                <a:solidFill>
                  <a:schemeClr val="bg1"/>
                </a:solidFill>
                <a:latin typeface="나눔고딕" panose="020D0604000000000000" pitchFamily="50" charset="-127"/>
                <a:ea typeface="나눔고딕" panose="020D0604000000000000" pitchFamily="50" charset="-127"/>
              </a:defRPr>
            </a:lvl1pPr>
          </a:lstStyle>
          <a:p>
            <a:endParaRPr lang="ko-KR" altLang="en-US" dirty="0"/>
          </a:p>
        </p:txBody>
      </p:sp>
    </p:spTree>
    <p:extLst>
      <p:ext uri="{BB962C8B-B14F-4D97-AF65-F5344CB8AC3E}">
        <p14:creationId xmlns:p14="http://schemas.microsoft.com/office/powerpoint/2010/main" val="2919436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제목 슬라이드">
    <p:spTree>
      <p:nvGrpSpPr>
        <p:cNvPr id="1" name=""/>
        <p:cNvGrpSpPr/>
        <p:nvPr/>
      </p:nvGrpSpPr>
      <p:grpSpPr>
        <a:xfrm>
          <a:off x="0" y="0"/>
          <a:ext cx="0" cy="0"/>
          <a:chOff x="0" y="0"/>
          <a:chExt cx="0" cy="0"/>
        </a:xfrm>
      </p:grpSpPr>
      <p:sp>
        <p:nvSpPr>
          <p:cNvPr id="10" name="제목 1"/>
          <p:cNvSpPr>
            <a:spLocks noGrp="1"/>
          </p:cNvSpPr>
          <p:nvPr>
            <p:ph type="title"/>
          </p:nvPr>
        </p:nvSpPr>
        <p:spPr>
          <a:xfrm>
            <a:off x="453100" y="380510"/>
            <a:ext cx="11248112" cy="456202"/>
          </a:xfrm>
        </p:spPr>
        <p:txBody>
          <a:bodyPr>
            <a:normAutofit/>
          </a:bodyPr>
          <a:lstStyle>
            <a:lvl1pPr algn="l">
              <a:defRPr sz="2000" b="1" cap="none" baseline="0">
                <a:effectLst/>
                <a:latin typeface="Arial Rounded MT Bold" panose="020F0704030504030204" pitchFamily="34" charset="0"/>
                <a:ea typeface="+mn-ea"/>
              </a:defRPr>
            </a:lvl1pPr>
          </a:lstStyle>
          <a:p>
            <a:r>
              <a:rPr lang="ko-KR" altLang="en-US" dirty="0"/>
              <a:t>마스터 제목 스타일 편집</a:t>
            </a:r>
            <a:endParaRPr lang="en-US" dirty="0"/>
          </a:p>
        </p:txBody>
      </p:sp>
      <p:cxnSp>
        <p:nvCxnSpPr>
          <p:cNvPr id="14" name="직선 연결선 13"/>
          <p:cNvCxnSpPr>
            <a:cxnSpLocks/>
          </p:cNvCxnSpPr>
          <p:nvPr userDrawn="1"/>
        </p:nvCxnSpPr>
        <p:spPr>
          <a:xfrm>
            <a:off x="453100" y="764704"/>
            <a:ext cx="11248112"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내용 개체 틀 2"/>
          <p:cNvSpPr>
            <a:spLocks noGrp="1"/>
          </p:cNvSpPr>
          <p:nvPr>
            <p:ph idx="10"/>
          </p:nvPr>
        </p:nvSpPr>
        <p:spPr>
          <a:xfrm>
            <a:off x="453100" y="836712"/>
            <a:ext cx="11253818" cy="5659818"/>
          </a:xfrm>
        </p:spPr>
        <p:txBody>
          <a:bodyPr>
            <a:normAutofit/>
          </a:bodyPr>
          <a:lstStyle>
            <a:lvl1pPr marL="342900" indent="-342900" latinLnBrk="0">
              <a:buFont typeface="Wingdings" panose="05000000000000000000" pitchFamily="2" charset="2"/>
              <a:buChar char="§"/>
              <a:defRPr sz="1800" baseline="0">
                <a:latin typeface="Century Gothic" panose="020B0502020202020204" pitchFamily="34" charset="0"/>
                <a:ea typeface="+mn-ea"/>
              </a:defRPr>
            </a:lvl1pPr>
            <a:lvl2pPr marL="742950" indent="-285750" latinLnBrk="0">
              <a:buFont typeface="Wingdings" panose="05000000000000000000" pitchFamily="2" charset="2"/>
              <a:buChar char="§"/>
              <a:defRPr sz="1800" baseline="0">
                <a:latin typeface="Century Gothic" panose="020B0502020202020204" pitchFamily="34" charset="0"/>
                <a:ea typeface="+mn-ea"/>
              </a:defRPr>
            </a:lvl2pPr>
            <a:lvl3pPr marL="1143000" indent="-228600" latinLnBrk="0">
              <a:buFont typeface="Wingdings" panose="05000000000000000000" pitchFamily="2" charset="2"/>
              <a:buChar char="§"/>
              <a:defRPr sz="1600" baseline="0">
                <a:latin typeface="Century Gothic" panose="020B0502020202020204" pitchFamily="34" charset="0"/>
                <a:ea typeface="+mn-ea"/>
              </a:defRPr>
            </a:lvl3pPr>
            <a:lvl4pPr marL="1600200" indent="-228600" latinLnBrk="0">
              <a:buFont typeface="Wingdings" panose="05000000000000000000" pitchFamily="2" charset="2"/>
              <a:buChar char="§"/>
              <a:defRPr sz="1600" baseline="0">
                <a:latin typeface="Century Gothic" panose="020B0502020202020204" pitchFamily="34" charset="0"/>
                <a:ea typeface="+mn-ea"/>
              </a:defRPr>
            </a:lvl4pPr>
            <a:lvl5pPr marL="2057400" indent="-228600" latinLnBrk="0">
              <a:buFont typeface="Wingdings" panose="05000000000000000000" pitchFamily="2" charset="2"/>
              <a:buChar char="§"/>
              <a:defRPr sz="1600" baseline="0">
                <a:latin typeface="Century Gothic" panose="020B0502020202020204" pitchFamily="34" charset="0"/>
                <a:ea typeface="+mn-ea"/>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
        <p:nvSpPr>
          <p:cNvPr id="15" name="슬라이드 번호 개체 틀 5"/>
          <p:cNvSpPr>
            <a:spLocks noGrp="1"/>
          </p:cNvSpPr>
          <p:nvPr>
            <p:ph type="sldNum" sz="quarter" idx="14"/>
          </p:nvPr>
        </p:nvSpPr>
        <p:spPr>
          <a:xfrm>
            <a:off x="11074401" y="6519864"/>
            <a:ext cx="1071033" cy="365125"/>
          </a:xfrm>
        </p:spPr>
        <p:txBody>
          <a:bodyPr/>
          <a:lstStyle>
            <a:lvl1pPr>
              <a:defRPr/>
            </a:lvl1pPr>
          </a:lstStyle>
          <a:p>
            <a:pPr>
              <a:defRPr/>
            </a:pPr>
            <a:fld id="{3D493B47-E977-46F8-8C2F-7DA674317049}" type="slidenum">
              <a:rPr lang="ko-KR" altLang="en-US"/>
              <a:pPr>
                <a:defRPr/>
              </a:pPr>
              <a:t>‹#›</a:t>
            </a:fld>
            <a:endParaRPr lang="ko-KR" altLang="en-US"/>
          </a:p>
        </p:txBody>
      </p:sp>
      <p:sp>
        <p:nvSpPr>
          <p:cNvPr id="6" name="부제목 2"/>
          <p:cNvSpPr txBox="1">
            <a:spLocks/>
          </p:cNvSpPr>
          <p:nvPr userDrawn="1"/>
        </p:nvSpPr>
        <p:spPr>
          <a:xfrm>
            <a:off x="2224728" y="6535891"/>
            <a:ext cx="7704856" cy="332050"/>
          </a:xfrm>
          <a:prstGeom prst="rect">
            <a:avLst/>
          </a:prstGeom>
        </p:spPr>
        <p:txBody>
          <a:bodyPr>
            <a:normAutofit/>
          </a:bodyPr>
          <a:lstStyle>
            <a:lvl1pPr marL="342900" indent="-342900" algn="l" rtl="0" eaLnBrk="1" latinLnBrk="1" hangingPunct="1">
              <a:spcBef>
                <a:spcPct val="20000"/>
              </a:spcBef>
              <a:buClr>
                <a:schemeClr val="accent2"/>
              </a:buClr>
              <a:buFont typeface="Wingdings 2"/>
              <a:buChar char="²"/>
              <a:defRPr kumimoji="0" sz="3200" kern="1200" baseline="0">
                <a:solidFill>
                  <a:schemeClr val="tx1"/>
                </a:solidFill>
                <a:latin typeface="Century Gothic" panose="020B0502020202020204" pitchFamily="34" charset="0"/>
                <a:ea typeface="+mn-ea"/>
                <a:cs typeface="+mn-cs"/>
              </a:defRPr>
            </a:lvl1pPr>
            <a:lvl2pPr marL="742950" indent="-285750" algn="l" rtl="0" eaLnBrk="1" latinLnBrk="1" hangingPunct="1">
              <a:spcBef>
                <a:spcPct val="20000"/>
              </a:spcBef>
              <a:buClr>
                <a:schemeClr val="accent3"/>
              </a:buClr>
              <a:buSzPct val="85000"/>
              <a:buFont typeface="Wingdings"/>
              <a:buChar char="u"/>
              <a:defRPr kumimoji="0" sz="2800" kern="1200" baseline="0">
                <a:solidFill>
                  <a:schemeClr val="tx1"/>
                </a:solidFill>
                <a:latin typeface="Century Gothic" panose="020B0502020202020204" pitchFamily="34" charset="0"/>
                <a:ea typeface="+mn-ea"/>
                <a:cs typeface="+mn-cs"/>
              </a:defRPr>
            </a:lvl2pPr>
            <a:lvl3pPr marL="1143000" indent="-228600" algn="l" rtl="0" eaLnBrk="1" latinLnBrk="1" hangingPunct="1">
              <a:spcBef>
                <a:spcPct val="20000"/>
              </a:spcBef>
              <a:buClr>
                <a:schemeClr val="accent4"/>
              </a:buClr>
              <a:buSzPct val="80000"/>
              <a:buFont typeface="Wingdings"/>
              <a:buChar char="u"/>
              <a:defRPr kumimoji="0" sz="2600" kern="1200" baseline="0">
                <a:solidFill>
                  <a:schemeClr val="tx1"/>
                </a:solidFill>
                <a:latin typeface="Century Gothic" panose="020B0502020202020204" pitchFamily="34" charset="0"/>
                <a:ea typeface="+mn-ea"/>
                <a:cs typeface="+mn-cs"/>
              </a:defRPr>
            </a:lvl3pPr>
            <a:lvl4pPr marL="1600200" indent="-228600" algn="l" rtl="0" eaLnBrk="1" latinLnBrk="1" hangingPunct="1">
              <a:spcBef>
                <a:spcPct val="20000"/>
              </a:spcBef>
              <a:buClr>
                <a:schemeClr val="accent5"/>
              </a:buClr>
              <a:buSzPct val="75000"/>
              <a:buFont typeface="Wingdings"/>
              <a:buChar char="u"/>
              <a:defRPr kumimoji="0" sz="2400" kern="1200" baseline="0">
                <a:solidFill>
                  <a:schemeClr val="tx1"/>
                </a:solidFill>
                <a:latin typeface="Century Gothic" panose="020B0502020202020204" pitchFamily="34" charset="0"/>
                <a:ea typeface="+mn-ea"/>
                <a:cs typeface="+mn-cs"/>
              </a:defRPr>
            </a:lvl4pPr>
            <a:lvl5pPr marL="2057400" indent="-228600" algn="l" rtl="0" eaLnBrk="1" latinLnBrk="1" hangingPunct="1">
              <a:spcBef>
                <a:spcPct val="20000"/>
              </a:spcBef>
              <a:buClr>
                <a:schemeClr val="accent6"/>
              </a:buClr>
              <a:buSzPct val="70000"/>
              <a:buFont typeface="Wingdings"/>
              <a:buChar char="u"/>
              <a:defRPr kumimoji="0" sz="2000" kern="1200" baseline="0">
                <a:solidFill>
                  <a:schemeClr val="tx1"/>
                </a:solidFill>
                <a:latin typeface="Century Gothic" panose="020B0502020202020204" pitchFamily="34" charset="0"/>
                <a:ea typeface="+mn-ea"/>
                <a:cs typeface="+mn-cs"/>
              </a:defRPr>
            </a:lvl5pPr>
            <a:lvl6pPr marL="2514600" indent="-228600" algn="l" rtl="0" eaLnBrk="1" latinLnBrk="1" hangingPunct="1">
              <a:spcBef>
                <a:spcPct val="20000"/>
              </a:spcBef>
              <a:buClr>
                <a:schemeClr val="tx2"/>
              </a:buClr>
              <a:buSzPct val="60000"/>
              <a:buFont typeface="Wingdings"/>
              <a:buChar char="u"/>
              <a:defRPr kumimoji="0" sz="1800" kern="1200">
                <a:solidFill>
                  <a:schemeClr val="tx1"/>
                </a:solidFill>
                <a:latin typeface="+mn-lt"/>
                <a:ea typeface="+mn-ea"/>
                <a:cs typeface="+mn-cs"/>
              </a:defRPr>
            </a:lvl6pPr>
            <a:lvl7pPr marL="2971800" indent="-228600" algn="l" rtl="0" eaLnBrk="1" latinLnBrk="1" hangingPunct="1">
              <a:spcBef>
                <a:spcPct val="20000"/>
              </a:spcBef>
              <a:buClr>
                <a:schemeClr val="accent1"/>
              </a:buClr>
              <a:buSzPct val="60000"/>
              <a:buFont typeface="Wingdings"/>
              <a:buChar char="u"/>
              <a:defRPr kumimoji="0" sz="1600" kern="1200">
                <a:solidFill>
                  <a:schemeClr val="tx1"/>
                </a:solidFill>
                <a:latin typeface="+mn-lt"/>
                <a:ea typeface="+mn-ea"/>
                <a:cs typeface="+mn-cs"/>
              </a:defRPr>
            </a:lvl7pPr>
            <a:lvl8pPr marL="3429000" indent="-228600" algn="l" rtl="0" eaLnBrk="1" latinLnBrk="1" hangingPunct="1">
              <a:spcBef>
                <a:spcPct val="20000"/>
              </a:spcBef>
              <a:buClr>
                <a:schemeClr val="accent2"/>
              </a:buClr>
              <a:buSzPct val="55000"/>
              <a:buFont typeface="Wingdings"/>
              <a:buChar char="u"/>
              <a:defRPr kumimoji="0" sz="1400" kern="1200">
                <a:solidFill>
                  <a:schemeClr val="tx1"/>
                </a:solidFill>
                <a:latin typeface="+mn-lt"/>
                <a:ea typeface="+mn-ea"/>
                <a:cs typeface="+mn-cs"/>
              </a:defRPr>
            </a:lvl8pPr>
            <a:lvl9pPr marL="3886200" indent="-228600" algn="l" rtl="0" eaLnBrk="1" latinLnBrk="1" hangingPunct="1">
              <a:spcBef>
                <a:spcPct val="20000"/>
              </a:spcBef>
              <a:buClr>
                <a:schemeClr val="accent3"/>
              </a:buClr>
              <a:buSzPct val="50000"/>
              <a:buFont typeface="Wingdings"/>
              <a:buChar char="u"/>
              <a:defRPr kumimoji="0" sz="1400" kern="1200">
                <a:solidFill>
                  <a:schemeClr val="tx1"/>
                </a:solidFill>
                <a:latin typeface="+mn-lt"/>
                <a:ea typeface="+mn-ea"/>
                <a:cs typeface="+mn-cs"/>
              </a:defRPr>
            </a:lvl9pPr>
          </a:lstStyle>
          <a:p>
            <a:pPr marL="0" indent="0" algn="ctr">
              <a:buNone/>
            </a:pPr>
            <a:r>
              <a:rPr lang="en-US" altLang="ko-KR" sz="1200" dirty="0" smtClean="0">
                <a:solidFill>
                  <a:schemeClr val="bg1">
                    <a:lumMod val="75000"/>
                  </a:schemeClr>
                </a:solidFill>
              </a:rPr>
              <a:t>Prof. Youngsup Kim, idebtor@gmail.com CSEE Dept., Handong Global University</a:t>
            </a:r>
            <a:endParaRPr lang="ko-KR" altLang="en-US" sz="1200" dirty="0" smtClean="0">
              <a:solidFill>
                <a:schemeClr val="bg1">
                  <a:lumMod val="75000"/>
                </a:schemeClr>
              </a:solidFill>
            </a:endParaRPr>
          </a:p>
        </p:txBody>
      </p:sp>
    </p:spTree>
    <p:extLst>
      <p:ext uri="{BB962C8B-B14F-4D97-AF65-F5344CB8AC3E}">
        <p14:creationId xmlns:p14="http://schemas.microsoft.com/office/powerpoint/2010/main" val="386090898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직사각형 7"/>
          <p:cNvSpPr/>
          <p:nvPr/>
        </p:nvSpPr>
        <p:spPr>
          <a:xfrm>
            <a:off x="0" y="0"/>
            <a:ext cx="12192000" cy="6858000"/>
          </a:xfrm>
          <a:prstGeom prst="rect">
            <a:avLst/>
          </a:prstGeom>
          <a:gradFill flip="none" rotWithShape="1">
            <a:gsLst>
              <a:gs pos="0">
                <a:schemeClr val="bg2">
                  <a:alpha val="0"/>
                </a:schemeClr>
              </a:gs>
              <a:gs pos="61000">
                <a:schemeClr val="bg1">
                  <a:alpha val="40000"/>
                </a:schemeClr>
              </a:gs>
            </a:gsLst>
            <a:lin ang="5400000" scaled="1"/>
            <a:tileRect/>
          </a:gradFill>
          <a:ln w="19050" cap="sq"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ko-KR" altLang="en-US" sz="1800" baseline="0" dirty="0">
              <a:effectLst>
                <a:outerShdw blurRad="38100" dist="38100" dir="2700000" algn="tl">
                  <a:srgbClr val="000000">
                    <a:alpha val="43137"/>
                  </a:srgbClr>
                </a:outerShdw>
              </a:effectLst>
              <a:latin typeface="Century Gothic" panose="020B0502020202020204" pitchFamily="34" charset="0"/>
            </a:endParaRPr>
          </a:p>
        </p:txBody>
      </p:sp>
      <p:sp>
        <p:nvSpPr>
          <p:cNvPr id="3" name="텍스트 개체 틀 2"/>
          <p:cNvSpPr>
            <a:spLocks noGrp="1"/>
          </p:cNvSpPr>
          <p:nvPr>
            <p:ph type="body" idx="1"/>
          </p:nvPr>
        </p:nvSpPr>
        <p:spPr>
          <a:xfrm>
            <a:off x="609600" y="1600201"/>
            <a:ext cx="10972800" cy="4525963"/>
          </a:xfrm>
          <a:prstGeom prst="rect">
            <a:avLst/>
          </a:prstGeom>
        </p:spPr>
        <p:txBody>
          <a:bodyPr vert="horz" rtlCol="0">
            <a:normAutofit/>
          </a:bodyPr>
          <a:lstStyle/>
          <a:p>
            <a:pPr lvl="0" eaLnBrk="1" latinLnBrk="0" hangingPunct="1"/>
            <a:r>
              <a:rPr kumimoji="0" lang="ko-KR" altLang="en-US" dirty="0"/>
              <a:t>마스터 텍스트 스타일을 편집합니다</a:t>
            </a:r>
          </a:p>
          <a:p>
            <a:pPr lvl="1" eaLnBrk="1" latinLnBrk="0" hangingPunct="1"/>
            <a:r>
              <a:rPr kumimoji="0" lang="ko-KR" altLang="en-US" dirty="0"/>
              <a:t>둘째 수준</a:t>
            </a:r>
          </a:p>
          <a:p>
            <a:pPr lvl="2" eaLnBrk="1" latinLnBrk="0" hangingPunct="1"/>
            <a:r>
              <a:rPr kumimoji="0" lang="ko-KR" altLang="en-US" dirty="0"/>
              <a:t>셋째 수준</a:t>
            </a:r>
          </a:p>
          <a:p>
            <a:pPr lvl="3" eaLnBrk="1" latinLnBrk="0" hangingPunct="1"/>
            <a:r>
              <a:rPr kumimoji="0" lang="ko-KR" altLang="en-US" dirty="0"/>
              <a:t>넷째 수준</a:t>
            </a:r>
          </a:p>
          <a:p>
            <a:pPr lvl="4" eaLnBrk="1" latinLnBrk="0" hangingPunct="1"/>
            <a:r>
              <a:rPr kumimoji="0" lang="ko-KR" altLang="en-US" dirty="0"/>
              <a:t>다섯째 수준</a:t>
            </a:r>
            <a:endParaRPr kumimoji="0" lang="en-US" dirty="0"/>
          </a:p>
        </p:txBody>
      </p:sp>
      <p:sp>
        <p:nvSpPr>
          <p:cNvPr id="4" name="날짜 개체 틀 3"/>
          <p:cNvSpPr>
            <a:spLocks noGrp="1"/>
          </p:cNvSpPr>
          <p:nvPr>
            <p:ph type="dt" sz="half" idx="2"/>
          </p:nvPr>
        </p:nvSpPr>
        <p:spPr>
          <a:xfrm>
            <a:off x="609600" y="6356351"/>
            <a:ext cx="2844800" cy="365125"/>
          </a:xfrm>
          <a:prstGeom prst="rect">
            <a:avLst/>
          </a:prstGeom>
        </p:spPr>
        <p:txBody>
          <a:bodyPr vert="horz" rtlCol="0" anchor="ctr"/>
          <a:lstStyle>
            <a:lvl1pPr algn="l" eaLnBrk="1" latinLnBrk="0" hangingPunct="1">
              <a:defRPr kumimoji="0" sz="1200" baseline="0">
                <a:solidFill>
                  <a:schemeClr val="tx1"/>
                </a:solidFill>
                <a:latin typeface="Century Gothic" panose="020B0502020202020204" pitchFamily="34" charset="0"/>
              </a:defRPr>
            </a:lvl1pPr>
          </a:lstStyle>
          <a:p>
            <a:fld id="{AC778754-33AA-481A-B885-58843B94B2EC}" type="datetime1">
              <a:rPr lang="ko-KR" altLang="en-US" smtClean="0"/>
              <a:pPr/>
              <a:t>21-07-14</a:t>
            </a:fld>
            <a:endParaRPr lang="ko-KR" altLang="en-US" dirty="0"/>
          </a:p>
        </p:txBody>
      </p:sp>
      <p:sp>
        <p:nvSpPr>
          <p:cNvPr id="5" name="바닥글 개체 틀 4"/>
          <p:cNvSpPr>
            <a:spLocks noGrp="1"/>
          </p:cNvSpPr>
          <p:nvPr>
            <p:ph type="ftr" sz="quarter" idx="3"/>
          </p:nvPr>
        </p:nvSpPr>
        <p:spPr>
          <a:xfrm>
            <a:off x="4165600" y="6356351"/>
            <a:ext cx="3860800" cy="365125"/>
          </a:xfrm>
          <a:prstGeom prst="rect">
            <a:avLst/>
          </a:prstGeom>
        </p:spPr>
        <p:txBody>
          <a:bodyPr vert="horz" rtlCol="0" anchor="ctr"/>
          <a:lstStyle>
            <a:lvl1pPr algn="ctr" eaLnBrk="1" latinLnBrk="0" hangingPunct="1">
              <a:defRPr kumimoji="0" sz="1200" baseline="0">
                <a:solidFill>
                  <a:schemeClr val="tx1"/>
                </a:solidFill>
                <a:latin typeface="Century Gothic" panose="020B0502020202020204" pitchFamily="34" charset="0"/>
              </a:defRPr>
            </a:lvl1pPr>
          </a:lstStyle>
          <a:p>
            <a:r>
              <a:rPr lang="en-US" altLang="ko-KR"/>
              <a:t>Data Structures</a:t>
            </a:r>
            <a:endParaRPr lang="ko-KR" altLang="en-US" dirty="0"/>
          </a:p>
        </p:txBody>
      </p:sp>
      <p:sp>
        <p:nvSpPr>
          <p:cNvPr id="6" name="슬라이드 번호 개체 틀 5"/>
          <p:cNvSpPr>
            <a:spLocks noGrp="1"/>
          </p:cNvSpPr>
          <p:nvPr>
            <p:ph type="sldNum" sz="quarter" idx="4"/>
          </p:nvPr>
        </p:nvSpPr>
        <p:spPr>
          <a:xfrm>
            <a:off x="11074763" y="6448252"/>
            <a:ext cx="1069909" cy="365125"/>
          </a:xfrm>
          <a:prstGeom prst="rect">
            <a:avLst/>
          </a:prstGeom>
        </p:spPr>
        <p:txBody>
          <a:bodyPr vert="horz" rtlCol="0" anchor="ctr"/>
          <a:lstStyle>
            <a:lvl1pPr algn="r" eaLnBrk="1" latinLnBrk="0" hangingPunct="1">
              <a:defRPr kumimoji="0" sz="1200" baseline="0">
                <a:solidFill>
                  <a:schemeClr val="tx1"/>
                </a:solidFill>
                <a:latin typeface="Century Gothic" panose="020B0502020202020204" pitchFamily="34" charset="0"/>
              </a:defRPr>
            </a:lvl1pPr>
          </a:lstStyle>
          <a:p>
            <a:fld id="{9085FD98-BA4B-4537-9251-5519BF532862}" type="slidenum">
              <a:rPr lang="ko-KR" altLang="en-US" smtClean="0"/>
              <a:pPr/>
              <a:t>‹#›</a:t>
            </a:fld>
            <a:endParaRPr lang="ko-KR" altLang="en-US" dirty="0"/>
          </a:p>
        </p:txBody>
      </p:sp>
      <p:sp>
        <p:nvSpPr>
          <p:cNvPr id="2" name="제목 개체 틀 1"/>
          <p:cNvSpPr>
            <a:spLocks noGrp="1"/>
          </p:cNvSpPr>
          <p:nvPr>
            <p:ph type="title"/>
          </p:nvPr>
        </p:nvSpPr>
        <p:spPr>
          <a:xfrm>
            <a:off x="609600" y="274638"/>
            <a:ext cx="10972800" cy="1143000"/>
          </a:xfrm>
          <a:prstGeom prst="rect">
            <a:avLst/>
          </a:prstGeom>
        </p:spPr>
        <p:txBody>
          <a:bodyPr vert="horz" rtlCol="0" anchor="ctr">
            <a:normAutofit/>
            <a:scene3d>
              <a:camera prst="orthographicFront" fov="0">
                <a:rot lat="0" lon="0" rev="0"/>
              </a:camera>
              <a:lightRig rig="glow" dir="t">
                <a:rot lat="0" lon="0" rev="4500000"/>
              </a:lightRig>
            </a:scene3d>
            <a:sp3d prstMaterial="matte">
              <a:contourClr>
                <a:schemeClr val="accent1">
                  <a:alpha val="95000"/>
                </a:schemeClr>
              </a:contourClr>
            </a:sp3d>
          </a:bodyPr>
          <a:lstStyle/>
          <a:p>
            <a:r>
              <a:rPr kumimoji="0" lang="ko-KR" altLang="en-US"/>
              <a:t>마스터 제목 스타일 편집</a:t>
            </a:r>
            <a:endParaRPr kumimoji="0"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2" r:id="rId4"/>
    <p:sldLayoutId id="2147483703" r:id="rId5"/>
    <p:sldLayoutId id="2147483704" r:id="rId6"/>
    <p:sldLayoutId id="2147483705" r:id="rId7"/>
  </p:sldLayoutIdLst>
  <p:hf hdr="0" ftr="0" dt="0"/>
  <p:txStyles>
    <p:titleStyle>
      <a:lvl1pPr algn="ctr" rtl="0" eaLnBrk="1" latinLnBrk="1" hangingPunct="1">
        <a:spcBef>
          <a:spcPct val="0"/>
        </a:spcBef>
        <a:buNone/>
        <a:defRPr kumimoji="0" sz="4400" b="1" kern="1200" spc="50" baseline="0" dirty="0" smtClean="0">
          <a:ln>
            <a:noFill/>
            <a:prstDash val="solid"/>
          </a:ln>
          <a:gradFill flip="none" rotWithShape="1">
            <a:gsLst>
              <a:gs pos="0">
                <a:schemeClr val="tx2"/>
              </a:gs>
              <a:gs pos="26000">
                <a:schemeClr val="tx2"/>
              </a:gs>
              <a:gs pos="41000">
                <a:schemeClr val="tx2">
                  <a:shade val="90000"/>
                </a:schemeClr>
              </a:gs>
              <a:gs pos="67000">
                <a:schemeClr val="tx2">
                  <a:shade val="50000"/>
                </a:schemeClr>
              </a:gs>
              <a:gs pos="95000">
                <a:schemeClr val="tx2"/>
              </a:gs>
            </a:gsLst>
            <a:lin ang="5400000" scaled="1"/>
            <a:tileRect/>
          </a:gradFill>
          <a:effectLst/>
          <a:latin typeface="Century Gothic" panose="020B0502020202020204" pitchFamily="34" charset="0"/>
          <a:ea typeface="+mj-ea"/>
          <a:cs typeface="+mj-cs"/>
        </a:defRPr>
      </a:lvl1pPr>
      <a:lvl2pPr eaLnBrk="1" latinLnBrk="1" hangingPunct="1">
        <a:defRPr kumimoji="0">
          <a:solidFill>
            <a:schemeClr val="tx2"/>
          </a:solidFill>
        </a:defRPr>
      </a:lvl2pPr>
      <a:lvl3pPr eaLnBrk="1" latinLnBrk="1" hangingPunct="1">
        <a:defRPr kumimoji="0">
          <a:solidFill>
            <a:schemeClr val="tx2"/>
          </a:solidFill>
        </a:defRPr>
      </a:lvl3pPr>
      <a:lvl4pPr eaLnBrk="1" latinLnBrk="1" hangingPunct="1">
        <a:defRPr kumimoji="0">
          <a:solidFill>
            <a:schemeClr val="tx2"/>
          </a:solidFill>
        </a:defRPr>
      </a:lvl4pPr>
      <a:lvl5pPr eaLnBrk="1" latinLnBrk="1" hangingPunct="1">
        <a:defRPr kumimoji="0">
          <a:solidFill>
            <a:schemeClr val="tx2"/>
          </a:solidFill>
        </a:defRPr>
      </a:lvl5pPr>
      <a:lvl6pPr eaLnBrk="1" latinLnBrk="1" hangingPunct="1">
        <a:defRPr kumimoji="0">
          <a:solidFill>
            <a:schemeClr val="tx2"/>
          </a:solidFill>
        </a:defRPr>
      </a:lvl6pPr>
      <a:lvl7pPr eaLnBrk="1" latinLnBrk="1" hangingPunct="1">
        <a:defRPr kumimoji="0">
          <a:solidFill>
            <a:schemeClr val="tx2"/>
          </a:solidFill>
        </a:defRPr>
      </a:lvl7pPr>
      <a:lvl8pPr eaLnBrk="1" latinLnBrk="1" hangingPunct="1">
        <a:defRPr kumimoji="0">
          <a:solidFill>
            <a:schemeClr val="tx2"/>
          </a:solidFill>
        </a:defRPr>
      </a:lvl8pPr>
      <a:lvl9pPr eaLnBrk="1" latinLnBrk="1" hangingPunct="1">
        <a:defRPr kumimoji="0">
          <a:solidFill>
            <a:schemeClr val="tx2"/>
          </a:solidFill>
        </a:defRPr>
      </a:lvl9pPr>
    </p:titleStyle>
    <p:bodyStyle>
      <a:lvl1pPr marL="342900" indent="-342900" algn="l" rtl="0" eaLnBrk="1" latinLnBrk="1" hangingPunct="1">
        <a:spcBef>
          <a:spcPct val="20000"/>
        </a:spcBef>
        <a:buClr>
          <a:schemeClr val="accent2"/>
        </a:buClr>
        <a:buFont typeface="Wingdings 2"/>
        <a:buChar char="²"/>
        <a:defRPr kumimoji="0" sz="3200" kern="1200" baseline="0">
          <a:solidFill>
            <a:schemeClr val="tx1"/>
          </a:solidFill>
          <a:latin typeface="Century Gothic" panose="020B0502020202020204" pitchFamily="34" charset="0"/>
          <a:ea typeface="+mn-ea"/>
          <a:cs typeface="+mn-cs"/>
        </a:defRPr>
      </a:lvl1pPr>
      <a:lvl2pPr marL="742950" indent="-285750" algn="l" rtl="0" eaLnBrk="1" latinLnBrk="1" hangingPunct="1">
        <a:spcBef>
          <a:spcPct val="20000"/>
        </a:spcBef>
        <a:buClr>
          <a:schemeClr val="accent3"/>
        </a:buClr>
        <a:buSzPct val="85000"/>
        <a:buFont typeface="Wingdings"/>
        <a:buChar char="u"/>
        <a:defRPr kumimoji="0" sz="2800" kern="1200" baseline="0">
          <a:solidFill>
            <a:schemeClr val="tx1"/>
          </a:solidFill>
          <a:latin typeface="Century Gothic" panose="020B0502020202020204" pitchFamily="34" charset="0"/>
          <a:ea typeface="+mn-ea"/>
          <a:cs typeface="+mn-cs"/>
        </a:defRPr>
      </a:lvl2pPr>
      <a:lvl3pPr marL="1143000" indent="-228600" algn="l" rtl="0" eaLnBrk="1" latinLnBrk="1" hangingPunct="1">
        <a:spcBef>
          <a:spcPct val="20000"/>
        </a:spcBef>
        <a:buClr>
          <a:schemeClr val="accent4"/>
        </a:buClr>
        <a:buSzPct val="80000"/>
        <a:buFont typeface="Wingdings"/>
        <a:buChar char="u"/>
        <a:defRPr kumimoji="0" sz="2600" kern="1200" baseline="0">
          <a:solidFill>
            <a:schemeClr val="tx1"/>
          </a:solidFill>
          <a:latin typeface="Century Gothic" panose="020B0502020202020204" pitchFamily="34" charset="0"/>
          <a:ea typeface="+mn-ea"/>
          <a:cs typeface="+mn-cs"/>
        </a:defRPr>
      </a:lvl3pPr>
      <a:lvl4pPr marL="1600200" indent="-228600" algn="l" rtl="0" eaLnBrk="1" latinLnBrk="1" hangingPunct="1">
        <a:spcBef>
          <a:spcPct val="20000"/>
        </a:spcBef>
        <a:buClr>
          <a:schemeClr val="accent5"/>
        </a:buClr>
        <a:buSzPct val="75000"/>
        <a:buFont typeface="Wingdings"/>
        <a:buChar char="u"/>
        <a:defRPr kumimoji="0" sz="2400" kern="1200" baseline="0">
          <a:solidFill>
            <a:schemeClr val="tx1"/>
          </a:solidFill>
          <a:latin typeface="Century Gothic" panose="020B0502020202020204" pitchFamily="34" charset="0"/>
          <a:ea typeface="+mn-ea"/>
          <a:cs typeface="+mn-cs"/>
        </a:defRPr>
      </a:lvl4pPr>
      <a:lvl5pPr marL="2057400" indent="-228600" algn="l" rtl="0" eaLnBrk="1" latinLnBrk="1" hangingPunct="1">
        <a:spcBef>
          <a:spcPct val="20000"/>
        </a:spcBef>
        <a:buClr>
          <a:schemeClr val="accent6"/>
        </a:buClr>
        <a:buSzPct val="70000"/>
        <a:buFont typeface="Wingdings"/>
        <a:buChar char="u"/>
        <a:defRPr kumimoji="0" sz="2000" kern="1200" baseline="0">
          <a:solidFill>
            <a:schemeClr val="tx1"/>
          </a:solidFill>
          <a:latin typeface="Century Gothic" panose="020B0502020202020204" pitchFamily="34" charset="0"/>
          <a:ea typeface="+mn-ea"/>
          <a:cs typeface="+mn-cs"/>
        </a:defRPr>
      </a:lvl5pPr>
      <a:lvl6pPr marL="2514600" indent="-228600" algn="l" rtl="0" eaLnBrk="1" latinLnBrk="1" hangingPunct="1">
        <a:spcBef>
          <a:spcPct val="20000"/>
        </a:spcBef>
        <a:buClr>
          <a:schemeClr val="tx2"/>
        </a:buClr>
        <a:buSzPct val="60000"/>
        <a:buFont typeface="Wingdings"/>
        <a:buChar char="u"/>
        <a:defRPr kumimoji="0" sz="1800" kern="1200">
          <a:solidFill>
            <a:schemeClr val="tx1"/>
          </a:solidFill>
          <a:latin typeface="+mn-lt"/>
          <a:ea typeface="+mn-ea"/>
          <a:cs typeface="+mn-cs"/>
        </a:defRPr>
      </a:lvl6pPr>
      <a:lvl7pPr marL="2971800" indent="-228600" algn="l" rtl="0" eaLnBrk="1" latinLnBrk="1" hangingPunct="1">
        <a:spcBef>
          <a:spcPct val="20000"/>
        </a:spcBef>
        <a:buClr>
          <a:schemeClr val="accent1"/>
        </a:buClr>
        <a:buSzPct val="60000"/>
        <a:buFont typeface="Wingdings"/>
        <a:buChar char="u"/>
        <a:defRPr kumimoji="0" sz="1600" kern="1200">
          <a:solidFill>
            <a:schemeClr val="tx1"/>
          </a:solidFill>
          <a:latin typeface="+mn-lt"/>
          <a:ea typeface="+mn-ea"/>
          <a:cs typeface="+mn-cs"/>
        </a:defRPr>
      </a:lvl7pPr>
      <a:lvl8pPr marL="3429000" indent="-228600" algn="l" rtl="0" eaLnBrk="1" latinLnBrk="1" hangingPunct="1">
        <a:spcBef>
          <a:spcPct val="20000"/>
        </a:spcBef>
        <a:buClr>
          <a:schemeClr val="accent2"/>
        </a:buClr>
        <a:buSzPct val="55000"/>
        <a:buFont typeface="Wingdings"/>
        <a:buChar char="u"/>
        <a:defRPr kumimoji="0" sz="1400" kern="1200">
          <a:solidFill>
            <a:schemeClr val="tx1"/>
          </a:solidFill>
          <a:latin typeface="+mn-lt"/>
          <a:ea typeface="+mn-ea"/>
          <a:cs typeface="+mn-cs"/>
        </a:defRPr>
      </a:lvl8pPr>
      <a:lvl9pPr marL="3886200" indent="-228600" algn="l" rtl="0" eaLnBrk="1" latinLnBrk="1" hangingPunct="1">
        <a:spcBef>
          <a:spcPct val="20000"/>
        </a:spcBef>
        <a:buClr>
          <a:schemeClr val="accent3"/>
        </a:buClr>
        <a:buSzPct val="50000"/>
        <a:buFont typeface="Wingdings"/>
        <a:buChar char="u"/>
        <a:defRPr kumimoji="0" sz="1400" kern="1200">
          <a:solidFill>
            <a:schemeClr val="tx1"/>
          </a:solidFill>
          <a:latin typeface="+mn-lt"/>
          <a:ea typeface="+mn-ea"/>
          <a:cs typeface="+mn-cs"/>
        </a:defRPr>
      </a:lvl9pPr>
    </p:bodyStyle>
    <p:otherStyle>
      <a:lvl1pPr marL="0" algn="l" rtl="0" eaLnBrk="1" latinLnBrk="1" hangingPunct="1">
        <a:defRPr kumimoji="0" kern="1200">
          <a:solidFill>
            <a:schemeClr val="tx1"/>
          </a:solidFill>
          <a:latin typeface="+mn-lt"/>
          <a:ea typeface="+mn-ea"/>
          <a:cs typeface="+mn-cs"/>
        </a:defRPr>
      </a:lvl1pPr>
      <a:lvl2pPr marL="457200" algn="l" rtl="0" eaLnBrk="1" latinLnBrk="1" hangingPunct="1">
        <a:defRPr kumimoji="0" kern="1200">
          <a:solidFill>
            <a:schemeClr val="tx1"/>
          </a:solidFill>
          <a:latin typeface="+mn-lt"/>
          <a:ea typeface="+mn-ea"/>
          <a:cs typeface="+mn-cs"/>
        </a:defRPr>
      </a:lvl2pPr>
      <a:lvl3pPr marL="914400" algn="l" rtl="0" eaLnBrk="1" latinLnBrk="1" hangingPunct="1">
        <a:defRPr kumimoji="0" kern="1200">
          <a:solidFill>
            <a:schemeClr val="tx1"/>
          </a:solidFill>
          <a:latin typeface="+mn-lt"/>
          <a:ea typeface="+mn-ea"/>
          <a:cs typeface="+mn-cs"/>
        </a:defRPr>
      </a:lvl3pPr>
      <a:lvl4pPr marL="1371600" algn="l" rtl="0" eaLnBrk="1" latinLnBrk="1" hangingPunct="1">
        <a:defRPr kumimoji="0" kern="1200">
          <a:solidFill>
            <a:schemeClr val="tx1"/>
          </a:solidFill>
          <a:latin typeface="+mn-lt"/>
          <a:ea typeface="+mn-ea"/>
          <a:cs typeface="+mn-cs"/>
        </a:defRPr>
      </a:lvl4pPr>
      <a:lvl5pPr marL="1828800" algn="l" rtl="0" eaLnBrk="1" latinLnBrk="1" hangingPunct="1">
        <a:defRPr kumimoji="0" kern="1200">
          <a:solidFill>
            <a:schemeClr val="tx1"/>
          </a:solidFill>
          <a:latin typeface="+mn-lt"/>
          <a:ea typeface="+mn-ea"/>
          <a:cs typeface="+mn-cs"/>
        </a:defRPr>
      </a:lvl5pPr>
      <a:lvl6pPr marL="2286000" algn="l" rtl="0" eaLnBrk="1" latinLnBrk="1" hangingPunct="1">
        <a:defRPr kumimoji="0" kern="1200">
          <a:solidFill>
            <a:schemeClr val="tx1"/>
          </a:solidFill>
          <a:latin typeface="+mn-lt"/>
          <a:ea typeface="+mn-ea"/>
          <a:cs typeface="+mn-cs"/>
        </a:defRPr>
      </a:lvl6pPr>
      <a:lvl7pPr marL="2743200" algn="l" rtl="0" eaLnBrk="1" latinLnBrk="1" hangingPunct="1">
        <a:defRPr kumimoji="0" kern="1200">
          <a:solidFill>
            <a:schemeClr val="tx1"/>
          </a:solidFill>
          <a:latin typeface="+mn-lt"/>
          <a:ea typeface="+mn-ea"/>
          <a:cs typeface="+mn-cs"/>
        </a:defRPr>
      </a:lvl7pPr>
      <a:lvl8pPr marL="3200400" algn="l" rtl="0" eaLnBrk="1" latinLnBrk="1" hangingPunct="1">
        <a:defRPr kumimoji="0" kern="1200">
          <a:solidFill>
            <a:schemeClr val="tx1"/>
          </a:solidFill>
          <a:latin typeface="+mn-lt"/>
          <a:ea typeface="+mn-ea"/>
          <a:cs typeface="+mn-cs"/>
        </a:defRPr>
      </a:lvl8pPr>
      <a:lvl9pPr marL="3657600" algn="l" rtl="0" eaLnBrk="1" latinLnBrk="1"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github.com/naver/d2codingfont/releases" TargetMode="Externa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5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developer.android.com/studio" TargetMode="Externa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7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hyperlink" Target="https://local.sec.samsung.com/comLocal/support/down/kies_main.do?kind=usb"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9.png"/></Relationships>
</file>

<file path=ppt/slides/_rels/slide77.xml.rels><?xml version="1.0" encoding="UTF-8" standalone="yes"?>
<Relationships xmlns="http://schemas.openxmlformats.org/package/2006/relationships"><Relationship Id="rId3" Type="http://schemas.openxmlformats.org/officeDocument/2006/relationships/hyperlink" Target="https://www.lge.co.kr/lgekor/download-center/downloadCenterList.do"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78.xml.rels><?xml version="1.0" encoding="UTF-8" standalone="yes"?>
<Relationships xmlns="http://schemas.openxmlformats.org/package/2006/relationships"><Relationship Id="rId3" Type="http://schemas.openxmlformats.org/officeDocument/2006/relationships/hyperlink" Target="https://www.android.com/filetransfer/"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1FA164C2-2126-40C6-89DC-721C7FDD0CE2}"/>
              </a:ext>
            </a:extLst>
          </p:cNvPr>
          <p:cNvSpPr>
            <a:spLocks noGrp="1"/>
          </p:cNvSpPr>
          <p:nvPr>
            <p:ph type="sldNum" sz="quarter" idx="12"/>
          </p:nvPr>
        </p:nvSpPr>
        <p:spPr/>
        <p:txBody>
          <a:bodyPr/>
          <a:lstStyle/>
          <a:p>
            <a:fld id="{9085FD98-BA4B-4537-9251-5519BF532862}" type="slidenum">
              <a:rPr lang="ko-KR" altLang="en-US" smtClean="0"/>
              <a:pPr/>
              <a:t>1</a:t>
            </a:fld>
            <a:endParaRPr lang="ko-KR" altLang="en-US" dirty="0"/>
          </a:p>
        </p:txBody>
      </p:sp>
      <p:sp>
        <p:nvSpPr>
          <p:cNvPr id="4" name="제목 1">
            <a:extLst>
              <a:ext uri="{FF2B5EF4-FFF2-40B4-BE49-F238E27FC236}">
                <a16:creationId xmlns:a16="http://schemas.microsoft.com/office/drawing/2014/main" id="{8505B4B2-2AEB-4AA6-B6FA-F775CF41E87C}"/>
              </a:ext>
            </a:extLst>
          </p:cNvPr>
          <p:cNvSpPr txBox="1">
            <a:spLocks/>
          </p:cNvSpPr>
          <p:nvPr/>
        </p:nvSpPr>
        <p:spPr>
          <a:xfrm>
            <a:off x="2099640" y="3284984"/>
            <a:ext cx="4998981" cy="668000"/>
          </a:xfrm>
          <a:prstGeom prst="rect">
            <a:avLst/>
          </a:prstGeom>
        </p:spPr>
        <p:txBody>
          <a:bodyPr/>
          <a:lstStyle>
            <a:lvl1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tx1"/>
                </a:solidFill>
                <a:uFillTx/>
                <a:latin typeface="+mn-lt"/>
                <a:ea typeface="+mn-ea"/>
                <a:cs typeface="+mn-cs"/>
                <a:sym typeface="Helvetica"/>
              </a:defRPr>
            </a:lvl1pPr>
            <a:lvl2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accent5"/>
                </a:solidFill>
                <a:uFillTx/>
                <a:latin typeface="+mn-lt"/>
                <a:ea typeface="+mn-ea"/>
                <a:cs typeface="+mn-cs"/>
                <a:sym typeface="Helvetica"/>
              </a:defRPr>
            </a:lvl2pPr>
            <a:lvl3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accent5"/>
                </a:solidFill>
                <a:uFillTx/>
                <a:latin typeface="+mn-lt"/>
                <a:ea typeface="+mn-ea"/>
                <a:cs typeface="+mn-cs"/>
                <a:sym typeface="Helvetica"/>
              </a:defRPr>
            </a:lvl3pPr>
            <a:lvl4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accent5"/>
                </a:solidFill>
                <a:uFillTx/>
                <a:latin typeface="+mn-lt"/>
                <a:ea typeface="+mn-ea"/>
                <a:cs typeface="+mn-cs"/>
                <a:sym typeface="Helvetica"/>
              </a:defRPr>
            </a:lvl4pPr>
            <a:lvl5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accent5"/>
                </a:solidFill>
                <a:uFillTx/>
                <a:latin typeface="+mn-lt"/>
                <a:ea typeface="+mn-ea"/>
                <a:cs typeface="+mn-cs"/>
                <a:sym typeface="Helvetica"/>
              </a:defRPr>
            </a:lvl5pPr>
            <a:lvl6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accent5"/>
                </a:solidFill>
                <a:uFillTx/>
                <a:latin typeface="+mn-lt"/>
                <a:ea typeface="+mn-ea"/>
                <a:cs typeface="+mn-cs"/>
                <a:sym typeface="Helvetica"/>
              </a:defRPr>
            </a:lvl6pPr>
            <a:lvl7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accent5"/>
                </a:solidFill>
                <a:uFillTx/>
                <a:latin typeface="+mn-lt"/>
                <a:ea typeface="+mn-ea"/>
                <a:cs typeface="+mn-cs"/>
                <a:sym typeface="Helvetica"/>
              </a:defRPr>
            </a:lvl7pPr>
            <a:lvl8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accent5"/>
                </a:solidFill>
                <a:uFillTx/>
                <a:latin typeface="+mn-lt"/>
                <a:ea typeface="+mn-ea"/>
                <a:cs typeface="+mn-cs"/>
                <a:sym typeface="Helvetica"/>
              </a:defRPr>
            </a:lvl8pPr>
            <a:lvl9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accent5"/>
                </a:solidFill>
                <a:uFillTx/>
                <a:latin typeface="+mn-lt"/>
                <a:ea typeface="+mn-ea"/>
                <a:cs typeface="+mn-cs"/>
                <a:sym typeface="Helvetica"/>
              </a:defRPr>
            </a:lvl9pPr>
          </a:lstStyle>
          <a:p>
            <a:pPr algn="r" hangingPunct="1">
              <a:defRPr sz="4400">
                <a:solidFill>
                  <a:srgbClr val="FFFFFF"/>
                </a:solidFill>
              </a:defRPr>
            </a:pPr>
            <a:r>
              <a:rPr lang="en-US" altLang="ko-KR" sz="3200" dirty="0" smtClean="0">
                <a:solidFill>
                  <a:srgbClr val="FFFFFF"/>
                </a:solidFill>
                <a:latin typeface="나눔고딕" panose="020D0604000000000000" pitchFamily="50" charset="-127"/>
                <a:ea typeface="나눔고딕" panose="020D0604000000000000" pitchFamily="50" charset="-127"/>
              </a:rPr>
              <a:t>Getting Started</a:t>
            </a:r>
            <a:endParaRPr lang="en-US" altLang="ko-KR" sz="3200" dirty="0">
              <a:solidFill>
                <a:srgbClr val="FFFFFF"/>
              </a:solidFill>
              <a:latin typeface="나눔고딕" panose="020D0604000000000000" pitchFamily="50" charset="-127"/>
              <a:ea typeface="나눔고딕" panose="020D0604000000000000" pitchFamily="50" charset="-127"/>
            </a:endParaRPr>
          </a:p>
        </p:txBody>
      </p:sp>
      <p:sp>
        <p:nvSpPr>
          <p:cNvPr id="5" name="제목 1">
            <a:extLst>
              <a:ext uri="{FF2B5EF4-FFF2-40B4-BE49-F238E27FC236}">
                <a16:creationId xmlns:a16="http://schemas.microsoft.com/office/drawing/2014/main" id="{FAAAC739-984E-4671-8E8D-A38DC0A18EDF}"/>
              </a:ext>
            </a:extLst>
          </p:cNvPr>
          <p:cNvSpPr txBox="1">
            <a:spLocks/>
          </p:cNvSpPr>
          <p:nvPr/>
        </p:nvSpPr>
        <p:spPr>
          <a:xfrm>
            <a:off x="119336" y="2708920"/>
            <a:ext cx="936104" cy="360040"/>
          </a:xfrm>
          <a:prstGeom prst="rect">
            <a:avLst/>
          </a:prstGeom>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hangingPunct="1">
              <a:defRPr sz="4400">
                <a:solidFill>
                  <a:srgbClr val="FFFFFF"/>
                </a:solidFill>
              </a:defRPr>
            </a:pPr>
            <a:r>
              <a:rPr lang="en-US" altLang="ko-KR" sz="2000" smtClean="0">
                <a:solidFill>
                  <a:srgbClr val="FFFFFF"/>
                </a:solidFill>
                <a:latin typeface="나눔고딕" panose="020D0604000000000000" pitchFamily="50" charset="-127"/>
                <a:ea typeface="나눔고딕" panose="020D0604000000000000" pitchFamily="50" charset="-127"/>
              </a:rPr>
              <a:t>00</a:t>
            </a:r>
            <a:endParaRPr lang="en-US" altLang="ko-KR" sz="1200" dirty="0">
              <a:solidFill>
                <a:srgbClr val="FFFFFF"/>
              </a:solidFill>
              <a:latin typeface="나눔고딕" panose="020D0604000000000000" pitchFamily="50" charset="-127"/>
              <a:ea typeface="나눔고딕" panose="020D0604000000000000" pitchFamily="50" charset="-127"/>
            </a:endParaRPr>
          </a:p>
        </p:txBody>
      </p:sp>
      <p:sp>
        <p:nvSpPr>
          <p:cNvPr id="3" name="직사각형 2"/>
          <p:cNvSpPr/>
          <p:nvPr/>
        </p:nvSpPr>
        <p:spPr>
          <a:xfrm>
            <a:off x="645669" y="4509120"/>
            <a:ext cx="10729192" cy="307777"/>
          </a:xfrm>
          <a:prstGeom prst="rect">
            <a:avLst/>
          </a:prstGeom>
        </p:spPr>
        <p:txBody>
          <a:bodyPr wrap="square">
            <a:spAutoFit/>
          </a:bodyPr>
          <a:lstStyle/>
          <a:p>
            <a:pPr algn="ctr"/>
            <a:r>
              <a:rPr lang="ko-KR" altLang="en-US" sz="1400" dirty="0"/>
              <a:t>본 강의노트는 내용은 </a:t>
            </a:r>
            <a:r>
              <a:rPr lang="en-US" altLang="ko-KR" sz="1400" dirty="0"/>
              <a:t>"</a:t>
            </a:r>
            <a:r>
              <a:rPr lang="ko-KR" altLang="en-US" sz="1400" dirty="0"/>
              <a:t>안드로이드 앱 프로그래밍</a:t>
            </a:r>
            <a:r>
              <a:rPr lang="en-US" altLang="ko-KR" sz="1400" dirty="0"/>
              <a:t>"(</a:t>
            </a:r>
            <a:r>
              <a:rPr lang="ko-KR" altLang="en-US" sz="1400" dirty="0" err="1"/>
              <a:t>정재곤</a:t>
            </a:r>
            <a:r>
              <a:rPr lang="ko-KR" altLang="en-US" sz="1400" dirty="0"/>
              <a:t> 저</a:t>
            </a:r>
            <a:r>
              <a:rPr lang="en-US" altLang="ko-KR" sz="1400" dirty="0"/>
              <a:t>, 8</a:t>
            </a:r>
            <a:r>
              <a:rPr lang="ko-KR" altLang="en-US" sz="1400" dirty="0" smtClean="0"/>
              <a:t>판</a:t>
            </a:r>
            <a:r>
              <a:rPr lang="en-US" altLang="ko-KR" sz="1400" dirty="0"/>
              <a:t>)</a:t>
            </a:r>
            <a:r>
              <a:rPr lang="ko-KR" altLang="en-US" sz="1400" dirty="0"/>
              <a:t>을 중심으로 재구성하고 보완하였습니다</a:t>
            </a:r>
            <a:r>
              <a:rPr lang="en-US" altLang="ko-KR" sz="1400" dirty="0"/>
              <a:t>. </a:t>
            </a:r>
            <a:r>
              <a:rPr lang="en-US" altLang="ko-KR" sz="1400" dirty="0" smtClean="0"/>
              <a:t>2021</a:t>
            </a:r>
            <a:r>
              <a:rPr lang="ko-KR" altLang="en-US" sz="1400" dirty="0" smtClean="0"/>
              <a:t>년 </a:t>
            </a:r>
            <a:r>
              <a:rPr lang="en-US" altLang="ko-KR" sz="1400" dirty="0"/>
              <a:t>7</a:t>
            </a:r>
            <a:r>
              <a:rPr lang="ko-KR" altLang="en-US" sz="1400" dirty="0" smtClean="0"/>
              <a:t>월</a:t>
            </a:r>
            <a:r>
              <a:rPr lang="en-US" altLang="ko-KR" sz="1400" dirty="0" smtClean="0"/>
              <a:t> </a:t>
            </a:r>
            <a:endParaRPr lang="en-US" altLang="ko-KR" sz="1400" dirty="0"/>
          </a:p>
        </p:txBody>
      </p:sp>
    </p:spTree>
    <p:extLst>
      <p:ext uri="{BB962C8B-B14F-4D97-AF65-F5344CB8AC3E}">
        <p14:creationId xmlns:p14="http://schemas.microsoft.com/office/powerpoint/2010/main" val="31809488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02-1 </a:t>
            </a:r>
            <a:r>
              <a:rPr lang="ko-KR" altLang="en-US" dirty="0" smtClean="0">
                <a:latin typeface="나눔고딕" panose="020D0604000000000000" pitchFamily="50" charset="-127"/>
                <a:ea typeface="나눔고딕" panose="020D0604000000000000" pitchFamily="50" charset="-127"/>
              </a:rPr>
              <a:t>안드로이드  </a:t>
            </a:r>
            <a:r>
              <a:rPr lang="ko-KR" altLang="en-US" dirty="0">
                <a:latin typeface="나눔고딕" panose="020D0604000000000000" pitchFamily="50" charset="-127"/>
                <a:ea typeface="나눔고딕" panose="020D0604000000000000" pitchFamily="50" charset="-127"/>
              </a:rPr>
              <a:t>스튜디오</a:t>
            </a:r>
            <a:r>
              <a:rPr lang="en-US" altLang="ko-KR" dirty="0">
                <a:latin typeface="나눔고딕" panose="020D0604000000000000" pitchFamily="50" charset="-127"/>
                <a:ea typeface="나눔고딕" panose="020D0604000000000000" pitchFamily="50" charset="-127"/>
              </a:rPr>
              <a:t>(</a:t>
            </a:r>
            <a:r>
              <a:rPr lang="ko-KR" altLang="en-US" dirty="0" err="1">
                <a:latin typeface="나눔고딕" panose="020D0604000000000000" pitchFamily="50" charset="-127"/>
                <a:ea typeface="나눔고딕" panose="020D0604000000000000" pitchFamily="50" charset="-127"/>
              </a:rPr>
              <a:t>안스</a:t>
            </a:r>
            <a:r>
              <a:rPr lang="en-US" altLang="ko-KR" dirty="0">
                <a:latin typeface="나눔고딕" panose="020D0604000000000000" pitchFamily="50" charset="-127"/>
                <a:ea typeface="나눔고딕" panose="020D0604000000000000" pitchFamily="50" charset="-127"/>
              </a:rPr>
              <a:t>)</a:t>
            </a:r>
            <a:r>
              <a:rPr lang="ko-KR" altLang="en-US" dirty="0">
                <a:latin typeface="나눔고딕" panose="020D0604000000000000" pitchFamily="50" charset="-127"/>
                <a:ea typeface="나눔고딕" panose="020D0604000000000000" pitchFamily="50" charset="-127"/>
              </a:rPr>
              <a:t> 설치하기</a:t>
            </a:r>
          </a:p>
        </p:txBody>
      </p:sp>
      <p:sp>
        <p:nvSpPr>
          <p:cNvPr id="3" name="내용 개체 틀 2"/>
          <p:cNvSpPr>
            <a:spLocks noGrp="1"/>
          </p:cNvSpPr>
          <p:nvPr>
            <p:ph idx="10"/>
          </p:nvPr>
        </p:nvSpPr>
        <p:spPr/>
        <p:txBody>
          <a:bodyPr/>
          <a:lstStyle/>
          <a:p>
            <a:r>
              <a:rPr lang="en-US" altLang="ko-KR" dirty="0" smtClean="0"/>
              <a:t>Downloading Components</a:t>
            </a:r>
            <a:r>
              <a:rPr lang="ko-KR" altLang="en-US" dirty="0" smtClean="0"/>
              <a:t>창이 표시되고 추가 설치가 진행됩니다</a:t>
            </a:r>
            <a:r>
              <a:rPr lang="en-US" altLang="ko-KR" dirty="0" smtClean="0"/>
              <a:t>.</a:t>
            </a:r>
          </a:p>
          <a:p>
            <a:r>
              <a:rPr lang="en-US" altLang="ko-KR" dirty="0" smtClean="0"/>
              <a:t>[Finish]</a:t>
            </a:r>
            <a:r>
              <a:rPr lang="ko-KR" altLang="en-US" dirty="0" smtClean="0"/>
              <a:t>버튼을 선택하면</a:t>
            </a:r>
            <a:r>
              <a:rPr lang="en-US" altLang="ko-KR" dirty="0" smtClean="0"/>
              <a:t>, </a:t>
            </a:r>
            <a:r>
              <a:rPr lang="ko-KR" altLang="en-US" dirty="0" err="1" smtClean="0"/>
              <a:t>안스가</a:t>
            </a:r>
            <a:r>
              <a:rPr lang="ko-KR" altLang="en-US" dirty="0" smtClean="0"/>
              <a:t> 실행이 됩니다</a:t>
            </a:r>
            <a:r>
              <a:rPr lang="en-US" altLang="ko-KR" dirty="0" smtClean="0"/>
              <a:t>. </a:t>
            </a:r>
          </a:p>
          <a:p>
            <a:r>
              <a:rPr lang="ko-KR" altLang="en-US" dirty="0" smtClean="0"/>
              <a:t>다음과 같이 </a:t>
            </a:r>
            <a:r>
              <a:rPr lang="en-US" altLang="ko-KR" dirty="0" smtClean="0"/>
              <a:t>"Welcome to Android Studio" </a:t>
            </a:r>
            <a:r>
              <a:rPr lang="ko-KR" altLang="en-US" dirty="0" smtClean="0"/>
              <a:t>창이 뜨면</a:t>
            </a:r>
            <a:r>
              <a:rPr lang="en-US" altLang="ko-KR" dirty="0" smtClean="0"/>
              <a:t>, </a:t>
            </a:r>
            <a:r>
              <a:rPr lang="ko-KR" altLang="en-US" dirty="0" err="1" smtClean="0"/>
              <a:t>안스는</a:t>
            </a:r>
            <a:r>
              <a:rPr lang="ko-KR" altLang="en-US" dirty="0" smtClean="0"/>
              <a:t> 잘 설치된 것입니다</a:t>
            </a:r>
            <a:r>
              <a:rPr lang="en-US" altLang="ko-KR" dirty="0" smtClean="0"/>
              <a:t>. </a:t>
            </a:r>
          </a:p>
          <a:p>
            <a:r>
              <a:rPr lang="ko-KR" altLang="en-US" dirty="0" smtClean="0"/>
              <a:t>우리 실습을 위하여 한 단계만 더 가면 됩니다</a:t>
            </a:r>
            <a:r>
              <a:rPr lang="en-US" altLang="ko-KR" dirty="0" smtClean="0"/>
              <a:t>. </a:t>
            </a:r>
            <a:r>
              <a:rPr lang="ko-KR" altLang="en-US" dirty="0" smtClean="0"/>
              <a:t>창 아래에 있는 </a:t>
            </a:r>
            <a:r>
              <a:rPr lang="en-US" altLang="ko-KR" dirty="0" smtClean="0"/>
              <a:t>[SDK Manager] </a:t>
            </a:r>
            <a:r>
              <a:rPr lang="ko-KR" altLang="en-US" dirty="0" smtClean="0"/>
              <a:t>탭을 선택합니다</a:t>
            </a:r>
            <a:r>
              <a:rPr lang="en-US" altLang="ko-KR" dirty="0" smtClean="0"/>
              <a:t>. </a:t>
            </a:r>
          </a:p>
          <a:p>
            <a:endParaRPr lang="en-US" altLang="ko-KR" dirty="0" smtClean="0"/>
          </a:p>
          <a:p>
            <a:endParaRPr lang="en-US" altLang="ko-KR" dirty="0"/>
          </a:p>
          <a:p>
            <a:endParaRPr lang="en-US" altLang="ko-KR" dirty="0" smtClean="0"/>
          </a:p>
          <a:p>
            <a:endParaRPr lang="en-US" altLang="ko-KR"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10</a:t>
            </a:fld>
            <a:endParaRPr lang="ko-KR" altLang="en-US"/>
          </a:p>
        </p:txBody>
      </p:sp>
      <p:pic>
        <p:nvPicPr>
          <p:cNvPr id="5" name="그림 4"/>
          <p:cNvPicPr>
            <a:picLocks noChangeAspect="1"/>
          </p:cNvPicPr>
          <p:nvPr/>
        </p:nvPicPr>
        <p:blipFill>
          <a:blip r:embed="rId2"/>
          <a:stretch>
            <a:fillRect/>
          </a:stretch>
        </p:blipFill>
        <p:spPr>
          <a:xfrm>
            <a:off x="767408" y="2528690"/>
            <a:ext cx="3886952" cy="2915214"/>
          </a:xfrm>
          <a:prstGeom prst="rect">
            <a:avLst/>
          </a:prstGeom>
        </p:spPr>
      </p:pic>
      <p:pic>
        <p:nvPicPr>
          <p:cNvPr id="6" name="그림 5"/>
          <p:cNvPicPr>
            <a:picLocks noChangeAspect="1"/>
          </p:cNvPicPr>
          <p:nvPr/>
        </p:nvPicPr>
        <p:blipFill>
          <a:blip r:embed="rId3"/>
          <a:stretch>
            <a:fillRect/>
          </a:stretch>
        </p:blipFill>
        <p:spPr>
          <a:xfrm>
            <a:off x="4223792" y="2834111"/>
            <a:ext cx="4992844" cy="3647713"/>
          </a:xfrm>
          <a:prstGeom prst="rect">
            <a:avLst/>
          </a:prstGeom>
        </p:spPr>
      </p:pic>
      <p:sp>
        <p:nvSpPr>
          <p:cNvPr id="11" name="직사각형 10"/>
          <p:cNvSpPr/>
          <p:nvPr/>
        </p:nvSpPr>
        <p:spPr>
          <a:xfrm>
            <a:off x="9399349" y="3986297"/>
            <a:ext cx="2362704" cy="923330"/>
          </a:xfrm>
          <a:prstGeom prst="rect">
            <a:avLst/>
          </a:prstGeom>
          <a:solidFill>
            <a:schemeClr val="bg1">
              <a:lumMod val="95000"/>
            </a:schemeClr>
          </a:solidFill>
          <a:ln>
            <a:solidFill>
              <a:srgbClr val="C00000"/>
            </a:solidFill>
          </a:ln>
        </p:spPr>
        <p:txBody>
          <a:bodyPr wrap="square">
            <a:spAutoFit/>
          </a:bodyPr>
          <a:lstStyle/>
          <a:p>
            <a:pPr latinLnBrk="0"/>
            <a:r>
              <a:rPr lang="ko-KR" altLang="en-US" dirty="0"/>
              <a:t>앱 개발 실습을 위해 더 설치할 것이 남아 </a:t>
            </a:r>
            <a:r>
              <a:rPr lang="ko-KR" altLang="en-US" dirty="0" smtClean="0"/>
              <a:t>있습니다</a:t>
            </a:r>
            <a:r>
              <a:rPr lang="en-US" altLang="ko-KR" dirty="0" smtClean="0"/>
              <a:t> </a:t>
            </a:r>
            <a:endParaRPr lang="en-US" altLang="ko-KR" dirty="0"/>
          </a:p>
        </p:txBody>
      </p:sp>
      <p:cxnSp>
        <p:nvCxnSpPr>
          <p:cNvPr id="13" name="직선 화살표 연결선 12"/>
          <p:cNvCxnSpPr>
            <a:stCxn id="11" idx="1"/>
          </p:cNvCxnSpPr>
          <p:nvPr/>
        </p:nvCxnSpPr>
        <p:spPr>
          <a:xfrm flipH="1">
            <a:off x="8185027" y="4447962"/>
            <a:ext cx="1214322" cy="159857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7536160" y="6092590"/>
            <a:ext cx="1008112" cy="360746"/>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35784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02-1 </a:t>
            </a:r>
            <a:r>
              <a:rPr lang="ko-KR" altLang="en-US" dirty="0" smtClean="0">
                <a:latin typeface="나눔고딕" panose="020D0604000000000000" pitchFamily="50" charset="-127"/>
                <a:ea typeface="나눔고딕" panose="020D0604000000000000" pitchFamily="50" charset="-127"/>
              </a:rPr>
              <a:t>안드로이드  </a:t>
            </a:r>
            <a:r>
              <a:rPr lang="ko-KR" altLang="en-US" dirty="0">
                <a:latin typeface="나눔고딕" panose="020D0604000000000000" pitchFamily="50" charset="-127"/>
                <a:ea typeface="나눔고딕" panose="020D0604000000000000" pitchFamily="50" charset="-127"/>
              </a:rPr>
              <a:t>스튜디오</a:t>
            </a:r>
            <a:r>
              <a:rPr lang="en-US" altLang="ko-KR" dirty="0">
                <a:latin typeface="나눔고딕" panose="020D0604000000000000" pitchFamily="50" charset="-127"/>
                <a:ea typeface="나눔고딕" panose="020D0604000000000000" pitchFamily="50" charset="-127"/>
              </a:rPr>
              <a:t>(</a:t>
            </a:r>
            <a:r>
              <a:rPr lang="ko-KR" altLang="en-US" dirty="0">
                <a:latin typeface="나눔고딕" panose="020D0604000000000000" pitchFamily="50" charset="-127"/>
                <a:ea typeface="나눔고딕" panose="020D0604000000000000" pitchFamily="50" charset="-127"/>
              </a:rPr>
              <a:t>안스</a:t>
            </a:r>
            <a:r>
              <a:rPr lang="en-US" altLang="ko-KR" dirty="0">
                <a:latin typeface="나눔고딕" panose="020D0604000000000000" pitchFamily="50" charset="-127"/>
                <a:ea typeface="나눔고딕" panose="020D0604000000000000" pitchFamily="50" charset="-127"/>
              </a:rPr>
              <a:t>)</a:t>
            </a:r>
            <a:r>
              <a:rPr lang="ko-KR" altLang="en-US" dirty="0">
                <a:latin typeface="나눔고딕" panose="020D0604000000000000" pitchFamily="50" charset="-127"/>
                <a:ea typeface="나눔고딕" panose="020D0604000000000000" pitchFamily="50" charset="-127"/>
              </a:rPr>
              <a:t> 설치하기</a:t>
            </a:r>
          </a:p>
        </p:txBody>
      </p:sp>
      <p:sp>
        <p:nvSpPr>
          <p:cNvPr id="3" name="내용 개체 틀 2"/>
          <p:cNvSpPr>
            <a:spLocks noGrp="1"/>
          </p:cNvSpPr>
          <p:nvPr>
            <p:ph idx="10"/>
          </p:nvPr>
        </p:nvSpPr>
        <p:spPr>
          <a:xfrm>
            <a:off x="453100" y="836712"/>
            <a:ext cx="11248112" cy="5659818"/>
          </a:xfrm>
        </p:spPr>
        <p:txBody>
          <a:bodyPr/>
          <a:lstStyle/>
          <a:p>
            <a:r>
              <a:rPr lang="en-US" altLang="ko-KR" dirty="0" smtClean="0"/>
              <a:t>"Setting for New Projects" </a:t>
            </a:r>
            <a:r>
              <a:rPr lang="ko-KR" altLang="en-US" dirty="0" smtClean="0"/>
              <a:t>설정 화면이 나타나고</a:t>
            </a:r>
            <a:r>
              <a:rPr lang="en-US" altLang="ko-KR" dirty="0" smtClean="0"/>
              <a:t>, </a:t>
            </a:r>
            <a:r>
              <a:rPr lang="ko-KR" altLang="en-US" dirty="0" smtClean="0"/>
              <a:t>세 개 탭 중에 </a:t>
            </a:r>
            <a:r>
              <a:rPr lang="en-US" altLang="ko-KR" dirty="0" smtClean="0"/>
              <a:t>[SDK Platforms] </a:t>
            </a:r>
            <a:r>
              <a:rPr lang="ko-KR" altLang="en-US" dirty="0" smtClean="0"/>
              <a:t>가 이미 선택되어 있습니다</a:t>
            </a:r>
            <a:r>
              <a:rPr lang="en-US" altLang="ko-KR" dirty="0" smtClean="0"/>
              <a:t>. </a:t>
            </a:r>
            <a:r>
              <a:rPr lang="ko-KR" altLang="en-US" dirty="0" smtClean="0"/>
              <a:t> </a:t>
            </a:r>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11</a:t>
            </a:fld>
            <a:endParaRPr lang="ko-KR" altLang="en-US"/>
          </a:p>
        </p:txBody>
      </p:sp>
      <p:pic>
        <p:nvPicPr>
          <p:cNvPr id="17" name="그림 16"/>
          <p:cNvPicPr>
            <a:picLocks noChangeAspect="1"/>
          </p:cNvPicPr>
          <p:nvPr/>
        </p:nvPicPr>
        <p:blipFill>
          <a:blip r:embed="rId2"/>
          <a:stretch>
            <a:fillRect/>
          </a:stretch>
        </p:blipFill>
        <p:spPr>
          <a:xfrm>
            <a:off x="453099" y="1654662"/>
            <a:ext cx="3971631" cy="3747819"/>
          </a:xfrm>
          <a:prstGeom prst="rect">
            <a:avLst/>
          </a:prstGeom>
        </p:spPr>
      </p:pic>
      <p:pic>
        <p:nvPicPr>
          <p:cNvPr id="5" name="그림 4"/>
          <p:cNvPicPr>
            <a:picLocks noChangeAspect="1"/>
          </p:cNvPicPr>
          <p:nvPr/>
        </p:nvPicPr>
        <p:blipFill>
          <a:blip r:embed="rId3"/>
          <a:stretch>
            <a:fillRect/>
          </a:stretch>
        </p:blipFill>
        <p:spPr>
          <a:xfrm>
            <a:off x="4424730" y="1770885"/>
            <a:ext cx="6800977" cy="4931541"/>
          </a:xfrm>
          <a:prstGeom prst="rect">
            <a:avLst/>
          </a:prstGeom>
        </p:spPr>
      </p:pic>
      <p:sp>
        <p:nvSpPr>
          <p:cNvPr id="11" name="직사각형 10"/>
          <p:cNvSpPr/>
          <p:nvPr/>
        </p:nvSpPr>
        <p:spPr>
          <a:xfrm>
            <a:off x="5951984" y="2636912"/>
            <a:ext cx="720080" cy="28803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p:cNvSpPr/>
          <p:nvPr/>
        </p:nvSpPr>
        <p:spPr>
          <a:xfrm>
            <a:off x="7176120" y="836712"/>
            <a:ext cx="1728192" cy="360746"/>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16209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02-1 </a:t>
            </a:r>
            <a:r>
              <a:rPr lang="ko-KR" altLang="en-US" dirty="0" smtClean="0">
                <a:latin typeface="나눔고딕" panose="020D0604000000000000" pitchFamily="50" charset="-127"/>
                <a:ea typeface="나눔고딕" panose="020D0604000000000000" pitchFamily="50" charset="-127"/>
              </a:rPr>
              <a:t>안드로이드  </a:t>
            </a:r>
            <a:r>
              <a:rPr lang="ko-KR" altLang="en-US" dirty="0">
                <a:latin typeface="나눔고딕" panose="020D0604000000000000" pitchFamily="50" charset="-127"/>
                <a:ea typeface="나눔고딕" panose="020D0604000000000000" pitchFamily="50" charset="-127"/>
              </a:rPr>
              <a:t>스튜디오</a:t>
            </a:r>
            <a:r>
              <a:rPr lang="en-US" altLang="ko-KR" dirty="0">
                <a:latin typeface="나눔고딕" panose="020D0604000000000000" pitchFamily="50" charset="-127"/>
                <a:ea typeface="나눔고딕" panose="020D0604000000000000" pitchFamily="50" charset="-127"/>
              </a:rPr>
              <a:t>(</a:t>
            </a:r>
            <a:r>
              <a:rPr lang="ko-KR" altLang="en-US" dirty="0" err="1">
                <a:latin typeface="나눔고딕" panose="020D0604000000000000" pitchFamily="50" charset="-127"/>
                <a:ea typeface="나눔고딕" panose="020D0604000000000000" pitchFamily="50" charset="-127"/>
              </a:rPr>
              <a:t>안스</a:t>
            </a:r>
            <a:r>
              <a:rPr lang="en-US" altLang="ko-KR" dirty="0">
                <a:latin typeface="나눔고딕" panose="020D0604000000000000" pitchFamily="50" charset="-127"/>
                <a:ea typeface="나눔고딕" panose="020D0604000000000000" pitchFamily="50" charset="-127"/>
              </a:rPr>
              <a:t>)</a:t>
            </a:r>
            <a:r>
              <a:rPr lang="ko-KR" altLang="en-US" dirty="0">
                <a:latin typeface="나눔고딕" panose="020D0604000000000000" pitchFamily="50" charset="-127"/>
                <a:ea typeface="나눔고딕" panose="020D0604000000000000" pitchFamily="50" charset="-127"/>
              </a:rPr>
              <a:t> 설치하기</a:t>
            </a:r>
          </a:p>
        </p:txBody>
      </p:sp>
      <p:sp>
        <p:nvSpPr>
          <p:cNvPr id="3" name="내용 개체 틀 2"/>
          <p:cNvSpPr>
            <a:spLocks noGrp="1"/>
          </p:cNvSpPr>
          <p:nvPr>
            <p:ph idx="10"/>
          </p:nvPr>
        </p:nvSpPr>
        <p:spPr>
          <a:xfrm>
            <a:off x="453100" y="836712"/>
            <a:ext cx="11248112" cy="5659818"/>
          </a:xfrm>
        </p:spPr>
        <p:txBody>
          <a:bodyPr/>
          <a:lstStyle/>
          <a:p>
            <a:r>
              <a:rPr lang="ko-KR" altLang="en-US" dirty="0" smtClean="0"/>
              <a:t>두 번째 탭 </a:t>
            </a:r>
            <a:r>
              <a:rPr lang="en-US" altLang="ko-KR" dirty="0" smtClean="0"/>
              <a:t>[SDK Tools] </a:t>
            </a:r>
            <a:r>
              <a:rPr lang="ko-KR" altLang="en-US" dirty="0" smtClean="0"/>
              <a:t>를 누르면 설치된 라이브러리나 도구들을 볼 수 있고</a:t>
            </a:r>
            <a:r>
              <a:rPr lang="en-US" altLang="ko-KR" dirty="0" smtClean="0"/>
              <a:t>, </a:t>
            </a:r>
            <a:r>
              <a:rPr lang="ko-KR" altLang="en-US" dirty="0" smtClean="0"/>
              <a:t>추가 설치도 가능합니다</a:t>
            </a:r>
            <a:r>
              <a:rPr lang="en-US" altLang="ko-KR" dirty="0" smtClean="0"/>
              <a:t>.</a:t>
            </a:r>
          </a:p>
          <a:p>
            <a:r>
              <a:rPr lang="ko-KR" altLang="en-US" b="1" dirty="0" smtClean="0"/>
              <a:t>우리가 필요한 항목은 </a:t>
            </a:r>
            <a:r>
              <a:rPr lang="en-US" altLang="ko-KR" b="1" dirty="0" smtClean="0"/>
              <a:t>Android SDK Build-Tools, Android Emulator, Android SDK Platform-Tools</a:t>
            </a:r>
            <a:r>
              <a:rPr lang="ko-KR" altLang="en-US" b="1" dirty="0" smtClean="0"/>
              <a:t>입니다</a:t>
            </a:r>
            <a:r>
              <a:rPr lang="en-US" altLang="ko-KR" b="1" dirty="0" smtClean="0"/>
              <a:t>. </a:t>
            </a:r>
            <a:br>
              <a:rPr lang="en-US" altLang="ko-KR" b="1" dirty="0" smtClean="0"/>
            </a:br>
            <a:r>
              <a:rPr lang="ko-KR" altLang="en-US" b="1" dirty="0" smtClean="0"/>
              <a:t>이런 항목들이 </a:t>
            </a:r>
            <a:r>
              <a:rPr lang="en-US" altLang="ko-KR" b="1" dirty="0" smtClean="0"/>
              <a:t>installed </a:t>
            </a:r>
            <a:r>
              <a:rPr lang="ko-KR" altLang="en-US" b="1" dirty="0" smtClean="0"/>
              <a:t>로 표시되어 있는지 확인하고</a:t>
            </a:r>
            <a:r>
              <a:rPr lang="en-US" altLang="ko-KR" b="1" dirty="0" smtClean="0"/>
              <a:t>, </a:t>
            </a:r>
            <a:r>
              <a:rPr lang="ko-KR" altLang="en-US" b="1" dirty="0" smtClean="0"/>
              <a:t>그렇지 않다면</a:t>
            </a:r>
            <a:r>
              <a:rPr lang="en-US" altLang="ko-KR" b="1" dirty="0" smtClean="0"/>
              <a:t>, </a:t>
            </a:r>
            <a:r>
              <a:rPr lang="ko-KR" altLang="en-US" b="1" dirty="0" smtClean="0"/>
              <a:t>체크해서 설치하도록 합니다</a:t>
            </a:r>
            <a:r>
              <a:rPr lang="en-US" altLang="ko-KR" b="1" dirty="0" smtClean="0"/>
              <a:t>. </a:t>
            </a:r>
            <a:br>
              <a:rPr lang="en-US" altLang="ko-KR" b="1" dirty="0" smtClean="0"/>
            </a:br>
            <a:r>
              <a:rPr lang="en-US" altLang="ko-KR" b="1" dirty="0" smtClean="0"/>
              <a:t>'Google Play services' </a:t>
            </a:r>
            <a:r>
              <a:rPr lang="ko-KR" altLang="en-US" dirty="0" smtClean="0"/>
              <a:t>항목이 설치 되어 있지 않다면</a:t>
            </a:r>
            <a:r>
              <a:rPr lang="en-US" altLang="ko-KR" dirty="0" smtClean="0"/>
              <a:t>, </a:t>
            </a:r>
            <a:r>
              <a:rPr lang="ko-KR" altLang="en-US" dirty="0" smtClean="0"/>
              <a:t>체크 박스를 추가로 체크 합니다</a:t>
            </a:r>
            <a:r>
              <a:rPr lang="en-US" altLang="ko-KR" dirty="0" smtClean="0"/>
              <a:t>. </a:t>
            </a:r>
            <a:endParaRPr lang="en-US" altLang="ko-KR"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12</a:t>
            </a:fld>
            <a:endParaRPr lang="ko-KR" altLang="en-US"/>
          </a:p>
        </p:txBody>
      </p:sp>
      <p:pic>
        <p:nvPicPr>
          <p:cNvPr id="5" name="그림 4"/>
          <p:cNvPicPr>
            <a:picLocks noChangeAspect="1"/>
          </p:cNvPicPr>
          <p:nvPr/>
        </p:nvPicPr>
        <p:blipFill>
          <a:blip r:embed="rId2"/>
          <a:stretch>
            <a:fillRect/>
          </a:stretch>
        </p:blipFill>
        <p:spPr>
          <a:xfrm>
            <a:off x="5015880" y="2179002"/>
            <a:ext cx="6335347" cy="4593902"/>
          </a:xfrm>
          <a:prstGeom prst="rect">
            <a:avLst/>
          </a:prstGeom>
        </p:spPr>
      </p:pic>
      <p:sp>
        <p:nvSpPr>
          <p:cNvPr id="11" name="직사각형 10"/>
          <p:cNvSpPr/>
          <p:nvPr/>
        </p:nvSpPr>
        <p:spPr>
          <a:xfrm>
            <a:off x="4470992" y="6304493"/>
            <a:ext cx="4752948" cy="369332"/>
          </a:xfrm>
          <a:prstGeom prst="rect">
            <a:avLst/>
          </a:prstGeom>
          <a:solidFill>
            <a:srgbClr val="FFFF00"/>
          </a:solidFill>
          <a:ln>
            <a:solidFill>
              <a:srgbClr val="C00000"/>
            </a:solidFill>
          </a:ln>
        </p:spPr>
        <p:txBody>
          <a:bodyPr wrap="square">
            <a:spAutoFit/>
          </a:bodyPr>
          <a:lstStyle/>
          <a:p>
            <a:pPr latinLnBrk="0"/>
            <a:r>
              <a:rPr lang="en-US" altLang="ko-KR" dirty="0" smtClean="0"/>
              <a:t>OK</a:t>
            </a:r>
            <a:r>
              <a:rPr lang="ko-KR" altLang="en-US" dirty="0" smtClean="0"/>
              <a:t>해서 설치할 때</a:t>
            </a:r>
            <a:r>
              <a:rPr lang="en-US" altLang="ko-KR" dirty="0" smtClean="0"/>
              <a:t>, </a:t>
            </a:r>
            <a:r>
              <a:rPr lang="ko-KR" altLang="en-US" dirty="0" smtClean="0"/>
              <a:t>시간이 상당히 걸립니다</a:t>
            </a:r>
            <a:r>
              <a:rPr lang="en-US" altLang="ko-KR" dirty="0" smtClean="0"/>
              <a:t>. </a:t>
            </a:r>
            <a:endParaRPr lang="en-US" altLang="ko-KR" dirty="0"/>
          </a:p>
        </p:txBody>
      </p:sp>
      <p:sp>
        <p:nvSpPr>
          <p:cNvPr id="15" name="직사각형 14"/>
          <p:cNvSpPr/>
          <p:nvPr/>
        </p:nvSpPr>
        <p:spPr>
          <a:xfrm>
            <a:off x="7032104" y="2924944"/>
            <a:ext cx="504056" cy="360746"/>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1911820" y="794526"/>
            <a:ext cx="1231852" cy="360746"/>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3"/>
          <a:stretch>
            <a:fillRect/>
          </a:stretch>
        </p:blipFill>
        <p:spPr>
          <a:xfrm>
            <a:off x="551384" y="2276872"/>
            <a:ext cx="3670289" cy="3570877"/>
          </a:xfrm>
          <a:prstGeom prst="rect">
            <a:avLst/>
          </a:prstGeom>
        </p:spPr>
      </p:pic>
      <p:sp>
        <p:nvSpPr>
          <p:cNvPr id="17" name="오른쪽 화살표 16"/>
          <p:cNvSpPr/>
          <p:nvPr/>
        </p:nvSpPr>
        <p:spPr>
          <a:xfrm rot="5400000">
            <a:off x="2822449" y="3966247"/>
            <a:ext cx="493979" cy="283581"/>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오른쪽 화살표 17"/>
          <p:cNvSpPr/>
          <p:nvPr/>
        </p:nvSpPr>
        <p:spPr>
          <a:xfrm>
            <a:off x="4456447" y="4056352"/>
            <a:ext cx="419992" cy="283581"/>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090407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02-1 </a:t>
            </a:r>
            <a:r>
              <a:rPr lang="ko-KR" altLang="en-US" dirty="0" smtClean="0">
                <a:latin typeface="나눔고딕" panose="020D0604000000000000" pitchFamily="50" charset="-127"/>
                <a:ea typeface="나눔고딕" panose="020D0604000000000000" pitchFamily="50" charset="-127"/>
              </a:rPr>
              <a:t>안드로이드  </a:t>
            </a:r>
            <a:r>
              <a:rPr lang="ko-KR" altLang="en-US" dirty="0">
                <a:latin typeface="나눔고딕" panose="020D0604000000000000" pitchFamily="50" charset="-127"/>
                <a:ea typeface="나눔고딕" panose="020D0604000000000000" pitchFamily="50" charset="-127"/>
              </a:rPr>
              <a:t>스튜디오</a:t>
            </a:r>
            <a:r>
              <a:rPr lang="en-US" altLang="ko-KR" dirty="0">
                <a:latin typeface="나눔고딕" panose="020D0604000000000000" pitchFamily="50" charset="-127"/>
                <a:ea typeface="나눔고딕" panose="020D0604000000000000" pitchFamily="50" charset="-127"/>
              </a:rPr>
              <a:t>(</a:t>
            </a:r>
            <a:r>
              <a:rPr lang="ko-KR" altLang="en-US" dirty="0" err="1">
                <a:latin typeface="나눔고딕" panose="020D0604000000000000" pitchFamily="50" charset="-127"/>
                <a:ea typeface="나눔고딕" panose="020D0604000000000000" pitchFamily="50" charset="-127"/>
              </a:rPr>
              <a:t>안스</a:t>
            </a:r>
            <a:r>
              <a:rPr lang="en-US" altLang="ko-KR" dirty="0">
                <a:latin typeface="나눔고딕" panose="020D0604000000000000" pitchFamily="50" charset="-127"/>
                <a:ea typeface="나눔고딕" panose="020D0604000000000000" pitchFamily="50" charset="-127"/>
              </a:rPr>
              <a:t>)</a:t>
            </a:r>
            <a:r>
              <a:rPr lang="ko-KR" altLang="en-US" dirty="0">
                <a:latin typeface="나눔고딕" panose="020D0604000000000000" pitchFamily="50" charset="-127"/>
                <a:ea typeface="나눔고딕" panose="020D0604000000000000" pitchFamily="50" charset="-127"/>
              </a:rPr>
              <a:t> 설치하기</a:t>
            </a:r>
          </a:p>
        </p:txBody>
      </p:sp>
      <p:sp>
        <p:nvSpPr>
          <p:cNvPr id="3" name="내용 개체 틀 2"/>
          <p:cNvSpPr>
            <a:spLocks noGrp="1"/>
          </p:cNvSpPr>
          <p:nvPr>
            <p:ph idx="10"/>
          </p:nvPr>
        </p:nvSpPr>
        <p:spPr>
          <a:xfrm>
            <a:off x="453100" y="836712"/>
            <a:ext cx="11248112" cy="5659818"/>
          </a:xfrm>
        </p:spPr>
        <p:txBody>
          <a:bodyPr/>
          <a:lstStyle/>
          <a:p>
            <a:r>
              <a:rPr lang="en-US" altLang="ko-KR" dirty="0" smtClean="0"/>
              <a:t>License Agreement </a:t>
            </a:r>
            <a:r>
              <a:rPr lang="ko-KR" altLang="en-US" dirty="0" smtClean="0"/>
              <a:t>창이 나오고</a:t>
            </a:r>
            <a:r>
              <a:rPr lang="en-US" altLang="ko-KR" dirty="0" smtClean="0"/>
              <a:t>, 'Accept'</a:t>
            </a:r>
            <a:r>
              <a:rPr lang="ko-KR" altLang="en-US" dirty="0"/>
              <a:t> </a:t>
            </a:r>
            <a:r>
              <a:rPr lang="ko-KR" altLang="en-US" dirty="0" smtClean="0"/>
              <a:t>그리고 </a:t>
            </a:r>
            <a:r>
              <a:rPr lang="en-US" altLang="ko-KR" dirty="0" smtClean="0"/>
              <a:t>'Next'</a:t>
            </a:r>
            <a:r>
              <a:rPr lang="ko-KR" altLang="en-US" dirty="0" smtClean="0"/>
              <a:t>를 선택하면 추가 설치가 진행됩니다</a:t>
            </a:r>
            <a:r>
              <a:rPr lang="en-US" altLang="ko-KR" dirty="0" smtClean="0"/>
              <a:t>.</a:t>
            </a:r>
          </a:p>
          <a:p>
            <a:r>
              <a:rPr lang="ko-KR" altLang="en-US" dirty="0" err="1" smtClean="0"/>
              <a:t>안스</a:t>
            </a:r>
            <a:r>
              <a:rPr lang="ko-KR" altLang="en-US" dirty="0" smtClean="0"/>
              <a:t> 설치를 완료하고 </a:t>
            </a:r>
            <a:r>
              <a:rPr lang="en-US" altLang="ko-KR" dirty="0" smtClean="0"/>
              <a:t>SDK </a:t>
            </a:r>
            <a:r>
              <a:rPr lang="ko-KR" altLang="en-US" dirty="0" smtClean="0"/>
              <a:t>매니저에서 필요한 모듈도 추가로 설치한 것입니다</a:t>
            </a:r>
            <a:r>
              <a:rPr lang="en-US" altLang="ko-KR" dirty="0" smtClean="0"/>
              <a:t>. </a:t>
            </a:r>
            <a:br>
              <a:rPr lang="en-US" altLang="ko-KR" dirty="0" smtClean="0"/>
            </a:br>
            <a:r>
              <a:rPr lang="ko-KR" altLang="en-US" dirty="0" err="1" smtClean="0"/>
              <a:t>안스</a:t>
            </a:r>
            <a:r>
              <a:rPr lang="ko-KR" altLang="en-US" dirty="0" smtClean="0"/>
              <a:t> 설치 임무를 완료한 것을 축하합니다</a:t>
            </a:r>
            <a:r>
              <a:rPr lang="en-US" altLang="ko-KR" dirty="0" smtClean="0"/>
              <a:t>. </a:t>
            </a:r>
          </a:p>
          <a:p>
            <a:r>
              <a:rPr lang="ko-KR" altLang="en-US" dirty="0" smtClean="0"/>
              <a:t>마지막으로</a:t>
            </a:r>
            <a:r>
              <a:rPr lang="en-US" altLang="ko-KR" dirty="0" smtClean="0"/>
              <a:t>, </a:t>
            </a:r>
            <a:r>
              <a:rPr lang="ko-KR" altLang="en-US" dirty="0" err="1" smtClean="0"/>
              <a:t>안스를</a:t>
            </a:r>
            <a:r>
              <a:rPr lang="ko-KR" altLang="en-US" dirty="0" smtClean="0"/>
              <a:t> 바탕화면이나 </a:t>
            </a:r>
            <a:r>
              <a:rPr lang="ko-KR" altLang="en-US" dirty="0" err="1" smtClean="0"/>
              <a:t>시작화면</a:t>
            </a:r>
            <a:r>
              <a:rPr lang="en-US" altLang="ko-KR" dirty="0" smtClean="0"/>
              <a:t>, </a:t>
            </a:r>
            <a:r>
              <a:rPr lang="ko-KR" altLang="en-US" dirty="0" smtClean="0"/>
              <a:t>작업 표시줄에 고정해도 좋습니다</a:t>
            </a:r>
            <a:r>
              <a:rPr lang="en-US" altLang="ko-KR" dirty="0" smtClean="0"/>
              <a:t>. </a:t>
            </a:r>
            <a:endParaRPr lang="en-US" altLang="ko-KR"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13</a:t>
            </a:fld>
            <a:endParaRPr lang="ko-KR" altLang="en-US"/>
          </a:p>
        </p:txBody>
      </p:sp>
      <p:pic>
        <p:nvPicPr>
          <p:cNvPr id="6" name="그림 5"/>
          <p:cNvPicPr>
            <a:picLocks noChangeAspect="1"/>
          </p:cNvPicPr>
          <p:nvPr/>
        </p:nvPicPr>
        <p:blipFill>
          <a:blip r:embed="rId2"/>
          <a:stretch>
            <a:fillRect/>
          </a:stretch>
        </p:blipFill>
        <p:spPr>
          <a:xfrm>
            <a:off x="3359696" y="2306810"/>
            <a:ext cx="5694719" cy="4551190"/>
          </a:xfrm>
          <a:prstGeom prst="rect">
            <a:avLst/>
          </a:prstGeom>
        </p:spPr>
      </p:pic>
    </p:spTree>
    <p:extLst>
      <p:ext uri="{BB962C8B-B14F-4D97-AF65-F5344CB8AC3E}">
        <p14:creationId xmlns:p14="http://schemas.microsoft.com/office/powerpoint/2010/main" val="30275749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First Hands-on Exercise</a:t>
            </a:r>
            <a:endParaRPr lang="ko-KR" altLang="en-US" dirty="0"/>
          </a:p>
        </p:txBody>
      </p:sp>
      <p:sp>
        <p:nvSpPr>
          <p:cNvPr id="3" name="내용 개체 틀 2"/>
          <p:cNvSpPr>
            <a:spLocks noGrp="1"/>
          </p:cNvSpPr>
          <p:nvPr>
            <p:ph idx="10"/>
          </p:nvPr>
        </p:nvSpPr>
        <p:spPr/>
        <p:txBody>
          <a:bodyPr/>
          <a:lstStyle/>
          <a:p>
            <a:r>
              <a:rPr lang="en-US" altLang="ko-KR" dirty="0" smtClean="0"/>
              <a:t>Enough of theory and installation for now!</a:t>
            </a:r>
          </a:p>
          <a:p>
            <a:r>
              <a:rPr lang="en-US" altLang="ko-KR" dirty="0" smtClean="0"/>
              <a:t>Fire up your Android Studio and let's first hands-on exercise.</a:t>
            </a:r>
          </a:p>
          <a:p>
            <a:pPr lvl="1"/>
            <a:r>
              <a:rPr lang="en-US" altLang="ko-KR" dirty="0" smtClean="0"/>
              <a:t>Hello World!</a:t>
            </a:r>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14</a:t>
            </a:fld>
            <a:endParaRPr lang="ko-KR" altLang="en-US"/>
          </a:p>
        </p:txBody>
      </p:sp>
    </p:spTree>
    <p:extLst>
      <p:ext uri="{BB962C8B-B14F-4D97-AF65-F5344CB8AC3E}">
        <p14:creationId xmlns:p14="http://schemas.microsoft.com/office/powerpoint/2010/main" val="17439085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Quiz: Android Overview</a:t>
            </a:r>
            <a:endParaRPr lang="ko-KR" altLang="en-US" dirty="0"/>
          </a:p>
        </p:txBody>
      </p:sp>
      <p:sp>
        <p:nvSpPr>
          <p:cNvPr id="3" name="내용 개체 틀 2"/>
          <p:cNvSpPr>
            <a:spLocks noGrp="1"/>
          </p:cNvSpPr>
          <p:nvPr>
            <p:ph idx="10"/>
          </p:nvPr>
        </p:nvSpPr>
        <p:spPr/>
        <p:txBody>
          <a:bodyPr/>
          <a:lstStyle/>
          <a:p>
            <a:r>
              <a:rPr lang="en-US" altLang="ko-KR" dirty="0" smtClean="0"/>
              <a:t>Q1. The Android platform consists of </a:t>
            </a:r>
          </a:p>
          <a:p>
            <a:pPr marL="914400" lvl="1" indent="-457200">
              <a:buFont typeface="+mj-lt"/>
              <a:buAutoNum type="arabicParenR"/>
            </a:pPr>
            <a:r>
              <a:rPr lang="en-US" altLang="ko-KR" u="sng" dirty="0" smtClean="0"/>
              <a:t>A software stack</a:t>
            </a:r>
          </a:p>
          <a:p>
            <a:pPr marL="914400" lvl="1" indent="-457200">
              <a:buFont typeface="+mj-lt"/>
              <a:buAutoNum type="arabicParenR"/>
            </a:pPr>
            <a:r>
              <a:rPr lang="en-US" altLang="ko-KR" dirty="0" smtClean="0"/>
              <a:t>Hardware platform only</a:t>
            </a:r>
          </a:p>
          <a:p>
            <a:pPr marL="914400" lvl="1" indent="-457200">
              <a:buFont typeface="+mj-lt"/>
              <a:buAutoNum type="arabicParenR"/>
            </a:pPr>
            <a:r>
              <a:rPr lang="en-US" altLang="ko-KR" dirty="0" smtClean="0"/>
              <a:t>Hardware platform and software stack</a:t>
            </a:r>
          </a:p>
          <a:p>
            <a:pPr marL="914400" lvl="1" indent="-457200">
              <a:buFont typeface="+mj-lt"/>
              <a:buAutoNum type="arabicParenR"/>
            </a:pPr>
            <a:r>
              <a:rPr lang="en-US" altLang="ko-KR" dirty="0" smtClean="0"/>
              <a:t>None of the above</a:t>
            </a:r>
          </a:p>
          <a:p>
            <a:pPr marL="514350" indent="-457200"/>
            <a:r>
              <a:rPr lang="en-US" altLang="ko-KR" dirty="0" smtClean="0"/>
              <a:t>Q2. Identifying a target Android platform using its API level is</a:t>
            </a:r>
          </a:p>
          <a:p>
            <a:pPr marL="914400" lvl="1" indent="-457200">
              <a:buFont typeface="+mj-lt"/>
              <a:buAutoNum type="arabicParenR"/>
            </a:pPr>
            <a:r>
              <a:rPr lang="en-US" altLang="ko-KR" dirty="0" smtClean="0"/>
              <a:t>More than one</a:t>
            </a:r>
          </a:p>
          <a:p>
            <a:pPr marL="914400" lvl="1" indent="-457200">
              <a:buFont typeface="+mj-lt"/>
              <a:buAutoNum type="arabicParenR"/>
            </a:pPr>
            <a:r>
              <a:rPr lang="en-US" altLang="ko-KR" u="sng" dirty="0" smtClean="0"/>
              <a:t>Always unique</a:t>
            </a:r>
          </a:p>
          <a:p>
            <a:pPr marL="914400" lvl="1" indent="-457200">
              <a:buFont typeface="+mj-lt"/>
              <a:buAutoNum type="arabicParenR"/>
            </a:pPr>
            <a:r>
              <a:rPr lang="en-US" altLang="ko-KR" dirty="0" smtClean="0"/>
              <a:t>Undefined</a:t>
            </a:r>
          </a:p>
          <a:p>
            <a:pPr marL="914400" lvl="1" indent="-457200">
              <a:buFont typeface="+mj-lt"/>
              <a:buAutoNum type="arabicParenR"/>
            </a:pPr>
            <a:r>
              <a:rPr lang="en-US" altLang="ko-KR" dirty="0" smtClean="0"/>
              <a:t>None of the above</a:t>
            </a:r>
          </a:p>
          <a:p>
            <a:pPr lvl="1"/>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15</a:t>
            </a:fld>
            <a:endParaRPr lang="ko-KR" altLang="en-US"/>
          </a:p>
        </p:txBody>
      </p:sp>
    </p:spTree>
    <p:extLst>
      <p:ext uri="{BB962C8B-B14F-4D97-AF65-F5344CB8AC3E}">
        <p14:creationId xmlns:p14="http://schemas.microsoft.com/office/powerpoint/2010/main" val="3161692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03-1 </a:t>
            </a:r>
            <a:r>
              <a:rPr lang="ko-KR" altLang="en-US" dirty="0"/>
              <a:t>첫 프로젝트 만들기</a:t>
            </a:r>
          </a:p>
        </p:txBody>
      </p:sp>
      <p:sp>
        <p:nvSpPr>
          <p:cNvPr id="3" name="내용 개체 틀 2"/>
          <p:cNvSpPr>
            <a:spLocks noGrp="1"/>
          </p:cNvSpPr>
          <p:nvPr>
            <p:ph idx="10"/>
          </p:nvPr>
        </p:nvSpPr>
        <p:spPr/>
        <p:txBody>
          <a:bodyPr/>
          <a:lstStyle/>
          <a:p>
            <a:r>
              <a:rPr lang="en-US" altLang="ko-KR" b="1" dirty="0"/>
              <a:t>Objectives: </a:t>
            </a:r>
            <a:r>
              <a:rPr lang="en-US" altLang="ko-KR" dirty="0" smtClean="0"/>
              <a:t>At </a:t>
            </a:r>
            <a:r>
              <a:rPr lang="en-US" altLang="ko-KR" dirty="0"/>
              <a:t>the end of this exercise, you will be able to:</a:t>
            </a:r>
          </a:p>
          <a:p>
            <a:pPr lvl="1"/>
            <a:r>
              <a:rPr lang="en-US" altLang="ko-KR" dirty="0"/>
              <a:t>Create a simple "Hello, World" Android Application</a:t>
            </a:r>
          </a:p>
          <a:p>
            <a:pPr lvl="1"/>
            <a:r>
              <a:rPr lang="en-US" altLang="ko-KR" dirty="0"/>
              <a:t>Understand the various parts of an Android Project</a:t>
            </a:r>
          </a:p>
          <a:p>
            <a:pPr lvl="1"/>
            <a:r>
              <a:rPr lang="en-US" altLang="ko-KR" dirty="0"/>
              <a:t>Learn to use the Android Emulator</a:t>
            </a:r>
          </a:p>
          <a:p>
            <a:pPr lvl="1"/>
            <a:r>
              <a:rPr lang="en-US" altLang="ko-KR" dirty="0"/>
              <a:t>Understand the structure of a simple User </a:t>
            </a:r>
            <a:r>
              <a:rPr lang="en-US" altLang="ko-KR" dirty="0" smtClean="0"/>
              <a:t>Interface</a:t>
            </a:r>
          </a:p>
          <a:p>
            <a:r>
              <a:rPr lang="en-US" altLang="ko-KR" b="1" dirty="0" smtClean="0"/>
              <a:t>Introduction: </a:t>
            </a:r>
          </a:p>
          <a:p>
            <a:pPr lvl="1"/>
            <a:r>
              <a:rPr lang="en-US" altLang="ko-KR" sz="1800" dirty="0"/>
              <a:t>This example gets you started on your first Android app. You learn to use the Android studio IDE to create a standard Hello World app with the built-in templates. After you complete the exercise steps and see the resulting application running on either the emulator or on a real device, we will then dissect the application to understand some of the Android concepts. As you do each step, ask yourselves why you might be doing it. We will analyze the steps later on. The reason why I want you to proceed in this order is so that you get to see the end result first before we examine the concepts.</a:t>
            </a:r>
            <a:endParaRPr lang="en-US" altLang="ko-KR" sz="1800" b="1"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16</a:t>
            </a:fld>
            <a:endParaRPr lang="ko-KR" altLang="en-US"/>
          </a:p>
        </p:txBody>
      </p:sp>
    </p:spTree>
    <p:extLst>
      <p:ext uri="{BB962C8B-B14F-4D97-AF65-F5344CB8AC3E}">
        <p14:creationId xmlns:p14="http://schemas.microsoft.com/office/powerpoint/2010/main" val="21648715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03-1 </a:t>
            </a:r>
            <a:r>
              <a:rPr lang="ko-KR" altLang="en-US" dirty="0"/>
              <a:t>첫 프로젝트 만들기</a:t>
            </a:r>
          </a:p>
        </p:txBody>
      </p:sp>
      <p:sp>
        <p:nvSpPr>
          <p:cNvPr id="3" name="내용 개체 틀 2"/>
          <p:cNvSpPr>
            <a:spLocks noGrp="1"/>
          </p:cNvSpPr>
          <p:nvPr>
            <p:ph idx="10"/>
          </p:nvPr>
        </p:nvSpPr>
        <p:spPr/>
        <p:txBody>
          <a:bodyPr>
            <a:normAutofit/>
          </a:bodyPr>
          <a:lstStyle/>
          <a:p>
            <a:r>
              <a:rPr lang="ko-KR" altLang="en-US" dirty="0" smtClean="0"/>
              <a:t>첫 번째 앱을 만들기 위해 안스를 실행하면 다음과 같은 시작 화면이 나타납니다</a:t>
            </a:r>
            <a:r>
              <a:rPr lang="en-US" altLang="ko-KR" dirty="0" smtClean="0"/>
              <a:t>.  </a:t>
            </a:r>
            <a:br>
              <a:rPr lang="en-US" altLang="ko-KR" dirty="0" smtClean="0"/>
            </a:br>
            <a:r>
              <a:rPr lang="en-US" altLang="ko-KR" dirty="0" smtClean="0"/>
              <a:t>[Create New Project]</a:t>
            </a:r>
            <a:r>
              <a:rPr lang="ko-KR" altLang="en-US" dirty="0" smtClean="0"/>
              <a:t>를 선택하여 나타나는 대화상자를 따라 가면 됩니다</a:t>
            </a:r>
            <a:r>
              <a:rPr lang="en-US" altLang="ko-KR" dirty="0" smtClean="0"/>
              <a:t>. </a:t>
            </a:r>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17</a:t>
            </a:fld>
            <a:endParaRPr lang="ko-KR" altLang="en-US"/>
          </a:p>
        </p:txBody>
      </p:sp>
      <p:pic>
        <p:nvPicPr>
          <p:cNvPr id="5" name="그림 4"/>
          <p:cNvPicPr>
            <a:picLocks noChangeAspect="1"/>
          </p:cNvPicPr>
          <p:nvPr/>
        </p:nvPicPr>
        <p:blipFill>
          <a:blip r:embed="rId2"/>
          <a:stretch>
            <a:fillRect/>
          </a:stretch>
        </p:blipFill>
        <p:spPr>
          <a:xfrm>
            <a:off x="911424" y="1628800"/>
            <a:ext cx="4680520" cy="3330484"/>
          </a:xfrm>
          <a:prstGeom prst="rect">
            <a:avLst/>
          </a:prstGeom>
        </p:spPr>
      </p:pic>
      <p:sp>
        <p:nvSpPr>
          <p:cNvPr id="6" name="직사각형 5"/>
          <p:cNvSpPr/>
          <p:nvPr/>
        </p:nvSpPr>
        <p:spPr>
          <a:xfrm>
            <a:off x="2019832" y="3113669"/>
            <a:ext cx="1627896" cy="360746"/>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77550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0"/>
          </p:nvPr>
        </p:nvSpPr>
        <p:spPr/>
        <p:txBody>
          <a:bodyPr/>
          <a:lstStyle/>
          <a:p>
            <a:r>
              <a:rPr lang="en-US" altLang="ko-KR" dirty="0" smtClean="0"/>
              <a:t>Choose your project </a:t>
            </a:r>
            <a:r>
              <a:rPr lang="ko-KR" altLang="en-US" dirty="0" smtClean="0"/>
              <a:t>창에는 여러 프로젝트 유형들이 있는데</a:t>
            </a:r>
            <a:r>
              <a:rPr lang="en-US" altLang="ko-KR" dirty="0" smtClean="0"/>
              <a:t>, </a:t>
            </a:r>
            <a:r>
              <a:rPr lang="ko-KR" altLang="en-US" dirty="0" smtClean="0"/>
              <a:t>우리는 아무 것도 없는 상태에서 프로젝트를 시작하기 위하여</a:t>
            </a:r>
            <a:r>
              <a:rPr lang="en-US" altLang="ko-KR" dirty="0" smtClean="0"/>
              <a:t>, </a:t>
            </a:r>
            <a:r>
              <a:rPr lang="en-US" altLang="ko-KR" b="1" dirty="0" smtClean="0">
                <a:solidFill>
                  <a:srgbClr val="C00000"/>
                </a:solidFill>
              </a:rPr>
              <a:t>Empty Activity</a:t>
            </a:r>
            <a:r>
              <a:rPr lang="ko-KR" altLang="en-US" dirty="0" smtClean="0"/>
              <a:t>를 선택하고</a:t>
            </a:r>
            <a:r>
              <a:rPr lang="en-US" altLang="ko-KR" dirty="0" smtClean="0"/>
              <a:t>, [Next]</a:t>
            </a:r>
            <a:r>
              <a:rPr lang="ko-KR" altLang="en-US" dirty="0" smtClean="0"/>
              <a:t>버튼을 누릅니다</a:t>
            </a:r>
            <a:r>
              <a:rPr lang="en-US" altLang="ko-KR" dirty="0" smtClean="0"/>
              <a:t>.</a:t>
            </a:r>
          </a:p>
          <a:p>
            <a:r>
              <a:rPr lang="en-US" altLang="ko-KR" dirty="0" smtClean="0"/>
              <a:t>New </a:t>
            </a:r>
            <a:r>
              <a:rPr lang="en-US" altLang="ko-KR" dirty="0"/>
              <a:t>P</a:t>
            </a:r>
            <a:r>
              <a:rPr lang="en-US" altLang="ko-KR" dirty="0" smtClean="0"/>
              <a:t>roject </a:t>
            </a:r>
            <a:r>
              <a:rPr lang="ko-KR" altLang="en-US" dirty="0" smtClean="0"/>
              <a:t>창에서</a:t>
            </a:r>
            <a:r>
              <a:rPr lang="en-US" altLang="ko-KR" dirty="0"/>
              <a:t> </a:t>
            </a:r>
            <a:r>
              <a:rPr lang="ko-KR" altLang="en-US" dirty="0" smtClean="0"/>
              <a:t>아래와 같이 작성합니다</a:t>
            </a:r>
            <a:r>
              <a:rPr lang="en-US" altLang="ko-KR" dirty="0" smtClean="0"/>
              <a:t>. </a:t>
            </a:r>
          </a:p>
          <a:p>
            <a:pPr lvl="1"/>
            <a:r>
              <a:rPr lang="en-US" altLang="ko-KR" dirty="0" smtClean="0"/>
              <a:t>Name: </a:t>
            </a:r>
            <a:r>
              <a:rPr lang="en-US" altLang="ko-KR" b="1" dirty="0" smtClean="0"/>
              <a:t>Hu011Hello  (</a:t>
            </a:r>
            <a:r>
              <a:rPr lang="ko-KR" altLang="en-US" b="1" dirty="0" smtClean="0"/>
              <a:t>대문자로 시작하는 이름</a:t>
            </a:r>
            <a:r>
              <a:rPr lang="en-US" altLang="ko-KR" b="1" dirty="0"/>
              <a:t>) </a:t>
            </a:r>
            <a:r>
              <a:rPr lang="en-US" altLang="ko-KR" dirty="0" smtClean="0"/>
              <a:t>(First </a:t>
            </a:r>
            <a:r>
              <a:rPr lang="en-US" altLang="ko-KR" dirty="0"/>
              <a:t>two </a:t>
            </a:r>
            <a:r>
              <a:rPr lang="en-US" altLang="ko-KR" dirty="0" smtClean="0"/>
              <a:t>digits for chapter, Last digit for sequence)</a:t>
            </a:r>
          </a:p>
          <a:p>
            <a:pPr lvl="1"/>
            <a:r>
              <a:rPr lang="en-US" altLang="ko-KR" dirty="0"/>
              <a:t>Package name: </a:t>
            </a:r>
            <a:r>
              <a:rPr lang="en-US" altLang="ko-KR" b="1" dirty="0" err="1" smtClean="0"/>
              <a:t>org.joy.hello</a:t>
            </a:r>
            <a:r>
              <a:rPr lang="en-US" altLang="ko-KR" dirty="0" smtClean="0"/>
              <a:t> </a:t>
            </a:r>
            <a:r>
              <a:rPr lang="en-US" altLang="ko-KR" b="1" dirty="0" smtClean="0"/>
              <a:t>(</a:t>
            </a:r>
            <a:r>
              <a:rPr lang="ko-KR" altLang="en-US" b="1" dirty="0" smtClean="0"/>
              <a:t>소문자 이름으로 자동입력되는 것을 수정함</a:t>
            </a:r>
            <a:r>
              <a:rPr lang="en-US" altLang="ko-KR" b="1" dirty="0" smtClean="0"/>
              <a:t>;  hu011 </a:t>
            </a:r>
            <a:r>
              <a:rPr lang="ko-KR" altLang="en-US" b="1" dirty="0" smtClean="0"/>
              <a:t>등 일부분 삭제</a:t>
            </a:r>
            <a:r>
              <a:rPr lang="en-US" altLang="ko-KR" b="1" dirty="0" smtClean="0"/>
              <a:t>) </a:t>
            </a:r>
            <a:endParaRPr lang="en-US" altLang="ko-KR" b="1" dirty="0"/>
          </a:p>
          <a:p>
            <a:pPr lvl="1"/>
            <a:r>
              <a:rPr lang="en-US" altLang="ko-KR" dirty="0" smtClean="0"/>
              <a:t>Save location: (</a:t>
            </a:r>
            <a:r>
              <a:rPr lang="ko-KR" altLang="en-US" dirty="0" smtClean="0"/>
              <a:t>저장할 폴더를 정합니다</a:t>
            </a:r>
            <a:r>
              <a:rPr lang="en-US" altLang="ko-KR" dirty="0" smtClean="0"/>
              <a:t>)</a:t>
            </a:r>
          </a:p>
          <a:p>
            <a:pPr lvl="1"/>
            <a:r>
              <a:rPr lang="en-US" altLang="ko-KR" dirty="0" smtClean="0"/>
              <a:t>Language: </a:t>
            </a:r>
            <a:r>
              <a:rPr lang="en-US" altLang="ko-KR" b="1" dirty="0"/>
              <a:t>Java   </a:t>
            </a:r>
            <a:r>
              <a:rPr lang="en-US" altLang="ko-KR" b="1" dirty="0" smtClean="0">
                <a:solidFill>
                  <a:srgbClr val="C00000"/>
                </a:solidFill>
              </a:rPr>
              <a:t>(not Kotlin)</a:t>
            </a:r>
          </a:p>
          <a:p>
            <a:pPr lvl="1"/>
            <a:r>
              <a:rPr lang="en-US" altLang="ko-KR" dirty="0"/>
              <a:t>Minimum SDK: API 19: </a:t>
            </a:r>
            <a:r>
              <a:rPr lang="en-US" altLang="ko-KR" b="1" dirty="0"/>
              <a:t>Android 4.4(KitKat)</a:t>
            </a:r>
            <a:endParaRPr lang="ko-KR" altLang="en-US" b="1" dirty="0"/>
          </a:p>
        </p:txBody>
      </p:sp>
      <p:sp>
        <p:nvSpPr>
          <p:cNvPr id="2" name="제목 1"/>
          <p:cNvSpPr>
            <a:spLocks noGrp="1"/>
          </p:cNvSpPr>
          <p:nvPr>
            <p:ph type="title"/>
          </p:nvPr>
        </p:nvSpPr>
        <p:spPr/>
        <p:txBody>
          <a:bodyPr/>
          <a:lstStyle/>
          <a:p>
            <a:r>
              <a:rPr lang="en-US" altLang="ko-KR" dirty="0"/>
              <a:t>03-1 </a:t>
            </a:r>
            <a:r>
              <a:rPr lang="ko-KR" altLang="en-US" dirty="0"/>
              <a:t>첫 프로젝트 만들기</a:t>
            </a:r>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18</a:t>
            </a:fld>
            <a:endParaRPr lang="ko-KR" altLang="en-US"/>
          </a:p>
        </p:txBody>
      </p:sp>
      <p:pic>
        <p:nvPicPr>
          <p:cNvPr id="7" name="그림 6"/>
          <p:cNvPicPr>
            <a:picLocks noChangeAspect="1"/>
          </p:cNvPicPr>
          <p:nvPr/>
        </p:nvPicPr>
        <p:blipFill>
          <a:blip r:embed="rId2"/>
          <a:stretch>
            <a:fillRect/>
          </a:stretch>
        </p:blipFill>
        <p:spPr>
          <a:xfrm>
            <a:off x="623392" y="3619686"/>
            <a:ext cx="4104456" cy="3075011"/>
          </a:xfrm>
          <a:prstGeom prst="rect">
            <a:avLst/>
          </a:prstGeom>
        </p:spPr>
      </p:pic>
      <p:sp>
        <p:nvSpPr>
          <p:cNvPr id="17" name="직사각형 16"/>
          <p:cNvSpPr/>
          <p:nvPr/>
        </p:nvSpPr>
        <p:spPr>
          <a:xfrm>
            <a:off x="1631504" y="4658908"/>
            <a:ext cx="1152128" cy="100234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p:cNvPicPr>
            <a:picLocks noChangeAspect="1"/>
          </p:cNvPicPr>
          <p:nvPr/>
        </p:nvPicPr>
        <p:blipFill>
          <a:blip r:embed="rId3"/>
          <a:stretch>
            <a:fillRect/>
          </a:stretch>
        </p:blipFill>
        <p:spPr>
          <a:xfrm>
            <a:off x="6762963" y="2472694"/>
            <a:ext cx="4373597" cy="4138581"/>
          </a:xfrm>
          <a:prstGeom prst="rect">
            <a:avLst/>
          </a:prstGeom>
        </p:spPr>
      </p:pic>
      <p:sp>
        <p:nvSpPr>
          <p:cNvPr id="18" name="직사각형 17"/>
          <p:cNvSpPr/>
          <p:nvPr/>
        </p:nvSpPr>
        <p:spPr>
          <a:xfrm>
            <a:off x="7968208" y="3379931"/>
            <a:ext cx="1152128" cy="29483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p:cNvSpPr/>
          <p:nvPr/>
        </p:nvSpPr>
        <p:spPr>
          <a:xfrm>
            <a:off x="7968208" y="3717032"/>
            <a:ext cx="1152128" cy="29483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p:cNvSpPr/>
          <p:nvPr/>
        </p:nvSpPr>
        <p:spPr>
          <a:xfrm>
            <a:off x="7968208" y="4364077"/>
            <a:ext cx="1152128" cy="29483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33300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03-1 </a:t>
            </a:r>
            <a:r>
              <a:rPr lang="ko-KR" altLang="en-US" dirty="0" smtClean="0"/>
              <a:t>첫 프로젝트 만들기</a:t>
            </a:r>
            <a:endParaRPr lang="ko-KR" altLang="en-US" dirty="0"/>
          </a:p>
        </p:txBody>
      </p:sp>
      <p:sp>
        <p:nvSpPr>
          <p:cNvPr id="3" name="내용 개체 틀 2"/>
          <p:cNvSpPr>
            <a:spLocks noGrp="1"/>
          </p:cNvSpPr>
          <p:nvPr>
            <p:ph idx="10"/>
          </p:nvPr>
        </p:nvSpPr>
        <p:spPr/>
        <p:txBody>
          <a:bodyPr/>
          <a:lstStyle/>
          <a:p>
            <a:r>
              <a:rPr lang="en-US" altLang="ko-KR" dirty="0" smtClean="0"/>
              <a:t>"Windows </a:t>
            </a:r>
            <a:r>
              <a:rPr lang="ko-KR" altLang="en-US" dirty="0" smtClean="0"/>
              <a:t>보안 경고</a:t>
            </a:r>
            <a:r>
              <a:rPr lang="en-US" altLang="ko-KR" dirty="0" smtClean="0"/>
              <a:t>" </a:t>
            </a:r>
            <a:r>
              <a:rPr lang="ko-KR" altLang="en-US" dirty="0" smtClean="0"/>
              <a:t>창이 뜨면</a:t>
            </a:r>
            <a:r>
              <a:rPr lang="en-US" altLang="ko-KR" dirty="0" smtClean="0"/>
              <a:t>, OK</a:t>
            </a:r>
            <a:r>
              <a:rPr lang="ko-KR" altLang="en-US" dirty="0" smtClean="0"/>
              <a:t>하십시오</a:t>
            </a:r>
            <a:r>
              <a:rPr lang="en-US" altLang="ko-KR" dirty="0" smtClean="0"/>
              <a:t>. </a:t>
            </a:r>
            <a:br>
              <a:rPr lang="en-US" altLang="ko-KR" dirty="0" smtClean="0"/>
            </a:br>
            <a:r>
              <a:rPr lang="ko-KR" altLang="en-US" dirty="0" smtClean="0"/>
              <a:t>자바 프로그램이 내부적으로 인터넷을 이용하면서 경고 창이 뜰 수 있습니다</a:t>
            </a:r>
            <a:r>
              <a:rPr lang="en-US" altLang="ko-KR" dirty="0" smtClean="0"/>
              <a:t>.</a:t>
            </a:r>
          </a:p>
          <a:p>
            <a:r>
              <a:rPr lang="ko-KR" altLang="en-US" dirty="0" smtClean="0"/>
              <a:t>혹은 다음과 같은 필요한 컴포넌트 설치 메시지가 나오면</a:t>
            </a:r>
            <a:r>
              <a:rPr lang="en-US" altLang="ko-KR" dirty="0" smtClean="0"/>
              <a:t>, </a:t>
            </a:r>
            <a:r>
              <a:rPr lang="ko-KR" altLang="en-US" dirty="0" smtClean="0"/>
              <a:t>기다렸다가 </a:t>
            </a:r>
            <a:r>
              <a:rPr lang="en-US" altLang="ko-KR" dirty="0" smtClean="0"/>
              <a:t>[Finish]</a:t>
            </a:r>
            <a:r>
              <a:rPr lang="ko-KR" altLang="en-US" dirty="0" smtClean="0"/>
              <a:t>를 클릭합니다</a:t>
            </a:r>
            <a:r>
              <a:rPr lang="en-US" altLang="ko-KR" dirty="0" smtClean="0"/>
              <a:t>. </a:t>
            </a:r>
          </a:p>
          <a:p>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19</a:t>
            </a:fld>
            <a:endParaRPr lang="ko-KR" altLang="en-US"/>
          </a:p>
        </p:txBody>
      </p:sp>
      <p:pic>
        <p:nvPicPr>
          <p:cNvPr id="5" name="그림 4"/>
          <p:cNvPicPr>
            <a:picLocks noChangeAspect="1"/>
          </p:cNvPicPr>
          <p:nvPr/>
        </p:nvPicPr>
        <p:blipFill>
          <a:blip r:embed="rId2"/>
          <a:stretch>
            <a:fillRect/>
          </a:stretch>
        </p:blipFill>
        <p:spPr>
          <a:xfrm>
            <a:off x="2783632" y="2420888"/>
            <a:ext cx="6325148" cy="3833192"/>
          </a:xfrm>
          <a:prstGeom prst="rect">
            <a:avLst/>
          </a:prstGeom>
        </p:spPr>
      </p:pic>
    </p:spTree>
    <p:extLst>
      <p:ext uri="{BB962C8B-B14F-4D97-AF65-F5344CB8AC3E}">
        <p14:creationId xmlns:p14="http://schemas.microsoft.com/office/powerpoint/2010/main" val="21863377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01 </a:t>
            </a:r>
            <a:r>
              <a:rPr lang="en-US" altLang="ko-KR" dirty="0" smtClean="0">
                <a:latin typeface="나눔고딕" panose="020D0604000000000000" pitchFamily="50" charset="-127"/>
                <a:ea typeface="나눔고딕" panose="020D0604000000000000" pitchFamily="50" charset="-127"/>
              </a:rPr>
              <a:t>Android</a:t>
            </a:r>
            <a:r>
              <a:rPr lang="ko-KR" altLang="en-US" dirty="0" smtClean="0">
                <a:latin typeface="나눔고딕" panose="020D0604000000000000" pitchFamily="50" charset="-127"/>
                <a:ea typeface="나눔고딕" panose="020D0604000000000000" pitchFamily="50" charset="-127"/>
              </a:rPr>
              <a:t> 이해하</a:t>
            </a:r>
            <a:r>
              <a:rPr lang="ko-KR" altLang="en-US" dirty="0" smtClean="0">
                <a:latin typeface="나눔고딕" panose="020D0604000000000000" pitchFamily="50" charset="-127"/>
                <a:ea typeface="나눔고딕" panose="020D0604000000000000" pitchFamily="50" charset="-127"/>
              </a:rPr>
              <a:t>기 </a:t>
            </a:r>
            <a:endParaRPr lang="ko-KR" altLang="en-US" dirty="0">
              <a:latin typeface="나눔고딕" panose="020D0604000000000000" pitchFamily="50" charset="-127"/>
              <a:ea typeface="나눔고딕" panose="020D0604000000000000" pitchFamily="50" charset="-127"/>
            </a:endParaRPr>
          </a:p>
        </p:txBody>
      </p:sp>
      <p:sp>
        <p:nvSpPr>
          <p:cNvPr id="3" name="내용 개체 틀 2"/>
          <p:cNvSpPr>
            <a:spLocks noGrp="1"/>
          </p:cNvSpPr>
          <p:nvPr>
            <p:ph idx="10"/>
          </p:nvPr>
        </p:nvSpPr>
        <p:spPr/>
        <p:txBody>
          <a:bodyPr/>
          <a:lstStyle/>
          <a:p>
            <a:r>
              <a:rPr lang="ko-KR" altLang="en-US" dirty="0" smtClean="0"/>
              <a:t>안드로이드</a:t>
            </a:r>
            <a:r>
              <a:rPr lang="en-US" altLang="ko-KR" dirty="0"/>
              <a:t> </a:t>
            </a:r>
            <a:r>
              <a:rPr lang="ko-KR" altLang="en-US" dirty="0" smtClean="0"/>
              <a:t>이해하기</a:t>
            </a:r>
            <a:endParaRPr lang="en-US" altLang="ko-KR" dirty="0" smtClean="0"/>
          </a:p>
          <a:p>
            <a:r>
              <a:rPr lang="ko-KR" altLang="en-US" dirty="0" smtClean="0"/>
              <a:t>안드로이드 스튜디오</a:t>
            </a:r>
            <a:r>
              <a:rPr lang="en-US" altLang="ko-KR" dirty="0" smtClean="0"/>
              <a:t>(</a:t>
            </a:r>
            <a:r>
              <a:rPr lang="ko-KR" altLang="en-US" dirty="0" smtClean="0"/>
              <a:t>안스</a:t>
            </a:r>
            <a:r>
              <a:rPr lang="en-US" altLang="ko-KR" dirty="0" smtClean="0"/>
              <a:t>)</a:t>
            </a:r>
            <a:r>
              <a:rPr lang="ko-KR" altLang="en-US" dirty="0" smtClean="0"/>
              <a:t> 이해하기</a:t>
            </a:r>
            <a:endParaRPr lang="en-US" altLang="ko-KR" dirty="0" smtClean="0"/>
          </a:p>
          <a:p>
            <a:r>
              <a:rPr lang="ko-KR" altLang="en-US" dirty="0" smtClean="0"/>
              <a:t>첫 앱 만들고</a:t>
            </a:r>
            <a:r>
              <a:rPr lang="en-US" altLang="ko-KR" dirty="0" smtClean="0"/>
              <a:t>, </a:t>
            </a:r>
            <a:r>
              <a:rPr lang="ko-KR" altLang="en-US" dirty="0" smtClean="0"/>
              <a:t>에뮬레이터에 설치하고 실행하기</a:t>
            </a:r>
            <a:endParaRPr lang="en-US" altLang="ko-KR" dirty="0" smtClean="0"/>
          </a:p>
          <a:p>
            <a:r>
              <a:rPr lang="ko-KR" altLang="en-US" dirty="0" smtClean="0"/>
              <a:t>첫 앱을 나의 단말기에 설치하고 실행하기</a:t>
            </a:r>
            <a:endParaRPr lang="en-US" altLang="ko-KR" dirty="0" smtClean="0"/>
          </a:p>
          <a:p>
            <a:pPr marL="0" indent="0">
              <a:buNone/>
            </a:pPr>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a:t>
            </a:fld>
            <a:endParaRPr lang="ko-KR" altLang="en-US"/>
          </a:p>
        </p:txBody>
      </p:sp>
      <p:pic>
        <p:nvPicPr>
          <p:cNvPr id="10" name="그림 9"/>
          <p:cNvPicPr>
            <a:picLocks noChangeAspect="1"/>
          </p:cNvPicPr>
          <p:nvPr/>
        </p:nvPicPr>
        <p:blipFill>
          <a:blip r:embed="rId3"/>
          <a:stretch>
            <a:fillRect/>
          </a:stretch>
        </p:blipFill>
        <p:spPr>
          <a:xfrm>
            <a:off x="4459631" y="2723858"/>
            <a:ext cx="1924402" cy="3395617"/>
          </a:xfrm>
          <a:prstGeom prst="rect">
            <a:avLst/>
          </a:prstGeom>
        </p:spPr>
      </p:pic>
      <p:pic>
        <p:nvPicPr>
          <p:cNvPr id="11" name="그림 10"/>
          <p:cNvPicPr>
            <a:picLocks noChangeAspect="1"/>
          </p:cNvPicPr>
          <p:nvPr/>
        </p:nvPicPr>
        <p:blipFill>
          <a:blip r:embed="rId4"/>
          <a:stretch>
            <a:fillRect/>
          </a:stretch>
        </p:blipFill>
        <p:spPr>
          <a:xfrm>
            <a:off x="8976320" y="2713579"/>
            <a:ext cx="2181380" cy="3806285"/>
          </a:xfrm>
          <a:prstGeom prst="rect">
            <a:avLst/>
          </a:prstGeom>
        </p:spPr>
      </p:pic>
      <p:pic>
        <p:nvPicPr>
          <p:cNvPr id="12" name="그림 11"/>
          <p:cNvPicPr>
            <a:picLocks noChangeAspect="1"/>
          </p:cNvPicPr>
          <p:nvPr/>
        </p:nvPicPr>
        <p:blipFill>
          <a:blip r:embed="rId5"/>
          <a:stretch>
            <a:fillRect/>
          </a:stretch>
        </p:blipFill>
        <p:spPr>
          <a:xfrm>
            <a:off x="7021368" y="2716510"/>
            <a:ext cx="1832076" cy="3803354"/>
          </a:xfrm>
          <a:prstGeom prst="rect">
            <a:avLst/>
          </a:prstGeom>
        </p:spPr>
      </p:pic>
      <p:sp>
        <p:nvSpPr>
          <p:cNvPr id="14" name="모서리가 둥근 직사각형 13"/>
          <p:cNvSpPr/>
          <p:nvPr/>
        </p:nvSpPr>
        <p:spPr>
          <a:xfrm>
            <a:off x="6816080" y="4225747"/>
            <a:ext cx="720080" cy="50405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모서리가 둥근 직사각형 16"/>
          <p:cNvSpPr/>
          <p:nvPr/>
        </p:nvSpPr>
        <p:spPr>
          <a:xfrm>
            <a:off x="8892254" y="3217635"/>
            <a:ext cx="720080" cy="36004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모서리가 둥근 직사각형 18"/>
          <p:cNvSpPr/>
          <p:nvPr/>
        </p:nvSpPr>
        <p:spPr>
          <a:xfrm>
            <a:off x="4350210" y="2893599"/>
            <a:ext cx="1025710" cy="32403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132235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MainActivity.java</a:t>
            </a:r>
            <a:r>
              <a:rPr lang="en-US" altLang="ko-KR" dirty="0" smtClean="0"/>
              <a:t> </a:t>
            </a:r>
            <a:r>
              <a:rPr lang="ko-KR" altLang="en-US" dirty="0" smtClean="0"/>
              <a:t>살펴보기</a:t>
            </a:r>
            <a:endParaRPr lang="ko-KR" altLang="en-US" dirty="0"/>
          </a:p>
        </p:txBody>
      </p:sp>
      <p:sp>
        <p:nvSpPr>
          <p:cNvPr id="3" name="내용 개체 틀 2"/>
          <p:cNvSpPr>
            <a:spLocks noGrp="1"/>
          </p:cNvSpPr>
          <p:nvPr>
            <p:ph idx="10"/>
          </p:nvPr>
        </p:nvSpPr>
        <p:spPr/>
        <p:txBody>
          <a:bodyPr/>
          <a:lstStyle/>
          <a:p>
            <a:r>
              <a:rPr lang="ko-KR" altLang="en-US" dirty="0" smtClean="0"/>
              <a:t>여러 창이 나타나는데</a:t>
            </a:r>
            <a:r>
              <a:rPr lang="en-US" altLang="ko-KR" dirty="0" smtClean="0"/>
              <a:t>, </a:t>
            </a:r>
            <a:r>
              <a:rPr lang="ko-KR" altLang="en-US" dirty="0" smtClean="0"/>
              <a:t>다음과 같이 </a:t>
            </a:r>
            <a:r>
              <a:rPr lang="en-US" altLang="ko-KR" b="1" dirty="0" smtClean="0"/>
              <a:t>App</a:t>
            </a:r>
            <a:r>
              <a:rPr lang="ko-KR" altLang="en-US" dirty="0" smtClean="0"/>
              <a:t>부터 시작하여 </a:t>
            </a:r>
            <a:r>
              <a:rPr lang="en-US" altLang="ko-KR" b="1" dirty="0" err="1" smtClean="0"/>
              <a:t>MainActivity</a:t>
            </a:r>
            <a:r>
              <a:rPr lang="ko-KR" altLang="en-US" dirty="0" smtClean="0"/>
              <a:t>를 찾아보고</a:t>
            </a:r>
            <a:r>
              <a:rPr lang="en-US" altLang="ko-KR" dirty="0" smtClean="0"/>
              <a:t>, </a:t>
            </a:r>
            <a:r>
              <a:rPr lang="ko-KR" altLang="en-US" dirty="0" smtClean="0"/>
              <a:t>그에 해당 파일도 가운데 창에서 살펴보십시오</a:t>
            </a:r>
            <a:r>
              <a:rPr lang="en-US" altLang="ko-KR" dirty="0" smtClean="0"/>
              <a:t>. </a:t>
            </a:r>
          </a:p>
          <a:p>
            <a:pPr latinLnBrk="0"/>
            <a:r>
              <a:rPr lang="en-US" altLang="ko-KR" b="1" dirty="0" smtClean="0"/>
              <a:t>MainActivity.java</a:t>
            </a:r>
            <a:r>
              <a:rPr lang="en-US" altLang="ko-KR" dirty="0" smtClean="0"/>
              <a:t> </a:t>
            </a:r>
            <a:r>
              <a:rPr lang="ko-KR" altLang="en-US" dirty="0" smtClean="0"/>
              <a:t>탭을 선택해보십시오</a:t>
            </a:r>
            <a:r>
              <a:rPr lang="en-US" altLang="ko-KR" dirty="0" smtClean="0"/>
              <a:t>.  </a:t>
            </a:r>
          </a:p>
          <a:p>
            <a:pPr latinLnBrk="0"/>
            <a:r>
              <a:rPr lang="en-US" altLang="ko-KR" dirty="0" smtClean="0"/>
              <a:t>MainActivity.java</a:t>
            </a:r>
            <a:r>
              <a:rPr lang="ko-KR" altLang="en-US" dirty="0" smtClean="0"/>
              <a:t>는 자바로 작성되어 있다는 것을 알 수 있습니다</a:t>
            </a:r>
            <a:r>
              <a:rPr lang="en-US" altLang="ko-KR" dirty="0" smtClean="0"/>
              <a:t>. </a:t>
            </a:r>
            <a:r>
              <a:rPr lang="ko-KR" altLang="en-US" dirty="0"/>
              <a:t>오른쪽 </a:t>
            </a:r>
            <a:r>
              <a:rPr lang="ko-KR" altLang="en-US" dirty="0" smtClean="0"/>
              <a:t>창</a:t>
            </a:r>
            <a:r>
              <a:rPr lang="en-US" altLang="ko-KR" dirty="0" smtClean="0"/>
              <a:t>(</a:t>
            </a:r>
            <a:r>
              <a:rPr lang="ko-KR" altLang="en-US" dirty="0" err="1" smtClean="0"/>
              <a:t>안내글</a:t>
            </a:r>
            <a:r>
              <a:rPr lang="en-US" altLang="ko-KR" dirty="0" smtClean="0"/>
              <a:t>)</a:t>
            </a:r>
            <a:r>
              <a:rPr lang="ko-KR" altLang="en-US" dirty="0" smtClean="0"/>
              <a:t>을 </a:t>
            </a:r>
            <a:r>
              <a:rPr lang="ko-KR" altLang="en-US" dirty="0"/>
              <a:t>최소화 하십시오</a:t>
            </a:r>
            <a:r>
              <a:rPr lang="en-US" altLang="ko-KR" dirty="0"/>
              <a:t>. </a:t>
            </a:r>
            <a:endParaRPr lang="en-US" altLang="ko-KR" dirty="0" smtClean="0"/>
          </a:p>
          <a:p>
            <a:pPr marL="0" indent="0" latinLnBrk="0">
              <a:buNone/>
            </a:pPr>
            <a:r>
              <a:rPr lang="en-US" altLang="ko-KR" dirty="0" smtClean="0"/>
              <a:t/>
            </a:r>
            <a:br>
              <a:rPr lang="en-US" altLang="ko-KR" dirty="0" smtClean="0"/>
            </a:br>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20</a:t>
            </a:fld>
            <a:endParaRPr lang="ko-KR" altLang="en-US"/>
          </a:p>
        </p:txBody>
      </p:sp>
      <p:grpSp>
        <p:nvGrpSpPr>
          <p:cNvPr id="7" name="그룹 6"/>
          <p:cNvGrpSpPr/>
          <p:nvPr/>
        </p:nvGrpSpPr>
        <p:grpSpPr>
          <a:xfrm>
            <a:off x="406447" y="2713922"/>
            <a:ext cx="8137825" cy="3782607"/>
            <a:chOff x="3202671" y="2713922"/>
            <a:chExt cx="8137825" cy="3782607"/>
          </a:xfrm>
        </p:grpSpPr>
        <p:pic>
          <p:nvPicPr>
            <p:cNvPr id="5" name="그림 4"/>
            <p:cNvPicPr>
              <a:picLocks noChangeAspect="1"/>
            </p:cNvPicPr>
            <p:nvPr/>
          </p:nvPicPr>
          <p:blipFill>
            <a:blip r:embed="rId2"/>
            <a:stretch>
              <a:fillRect/>
            </a:stretch>
          </p:blipFill>
          <p:spPr>
            <a:xfrm>
              <a:off x="3242094" y="2713922"/>
              <a:ext cx="8098402" cy="3782607"/>
            </a:xfrm>
            <a:prstGeom prst="rect">
              <a:avLst/>
            </a:prstGeom>
          </p:spPr>
        </p:pic>
        <p:sp>
          <p:nvSpPr>
            <p:cNvPr id="9" name="아래쪽 화살표 8"/>
            <p:cNvSpPr/>
            <p:nvPr/>
          </p:nvSpPr>
          <p:spPr>
            <a:xfrm>
              <a:off x="7824192" y="3176972"/>
              <a:ext cx="360040" cy="36004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아래쪽 화살표 14"/>
            <p:cNvSpPr/>
            <p:nvPr/>
          </p:nvSpPr>
          <p:spPr>
            <a:xfrm rot="16200000">
              <a:off x="3273587" y="3499598"/>
              <a:ext cx="288032" cy="429863"/>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아래쪽 화살표 15"/>
            <p:cNvSpPr/>
            <p:nvPr/>
          </p:nvSpPr>
          <p:spPr>
            <a:xfrm rot="16200000">
              <a:off x="3535395" y="4709204"/>
              <a:ext cx="288032" cy="429863"/>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p:cNvSpPr txBox="1"/>
          <p:nvPr/>
        </p:nvSpPr>
        <p:spPr>
          <a:xfrm>
            <a:off x="7591696" y="3570513"/>
            <a:ext cx="4109516" cy="738664"/>
          </a:xfrm>
          <a:prstGeom prst="rect">
            <a:avLst/>
          </a:prstGeom>
          <a:solidFill>
            <a:schemeClr val="bg1">
              <a:lumMod val="75000"/>
            </a:schemeClr>
          </a:solidFill>
        </p:spPr>
        <p:txBody>
          <a:bodyPr wrap="square" rtlCol="0">
            <a:spAutoFit/>
          </a:bodyPr>
          <a:lstStyle/>
          <a:p>
            <a:pPr latinLnBrk="0"/>
            <a:r>
              <a:rPr lang="en-US" altLang="ko-KR" sz="1400" dirty="0" smtClean="0"/>
              <a:t>package </a:t>
            </a:r>
            <a:r>
              <a:rPr lang="ko-KR" altLang="en-US" sz="1400" dirty="0" smtClean="0"/>
              <a:t>이름은 앱은 구분하는 고유한 값입니다</a:t>
            </a:r>
            <a:r>
              <a:rPr lang="en-US" altLang="ko-KR" sz="1400" dirty="0" smtClean="0"/>
              <a:t>.  </a:t>
            </a:r>
          </a:p>
          <a:p>
            <a:pPr latinLnBrk="0"/>
            <a:r>
              <a:rPr lang="ko-KR" altLang="en-US" sz="1400" dirty="0" smtClean="0"/>
              <a:t>앱이 단말에 설치되었을 때 다른 앱과 구분할 수 있는 역할을 합니다</a:t>
            </a:r>
            <a:r>
              <a:rPr lang="en-US" altLang="ko-KR" sz="1400" dirty="0" smtClean="0"/>
              <a:t>. </a:t>
            </a:r>
            <a:r>
              <a:rPr lang="ko-KR" altLang="en-US" sz="1400" dirty="0" smtClean="0"/>
              <a:t>회사의 도매인을 자주 사용합니다</a:t>
            </a:r>
            <a:r>
              <a:rPr lang="en-US" altLang="ko-KR" sz="1400" dirty="0" smtClean="0"/>
              <a:t>. </a:t>
            </a:r>
            <a:endParaRPr lang="ko-KR" altLang="en-US" sz="1400" dirty="0"/>
          </a:p>
        </p:txBody>
      </p:sp>
      <p:cxnSp>
        <p:nvCxnSpPr>
          <p:cNvPr id="10" name="직선 화살표 연결선 9"/>
          <p:cNvCxnSpPr/>
          <p:nvPr/>
        </p:nvCxnSpPr>
        <p:spPr>
          <a:xfrm flipH="1">
            <a:off x="6744072" y="3939845"/>
            <a:ext cx="648072"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7053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a:blip r:embed="rId2"/>
          <a:stretch>
            <a:fillRect/>
          </a:stretch>
        </p:blipFill>
        <p:spPr>
          <a:xfrm>
            <a:off x="1349377" y="1807996"/>
            <a:ext cx="9067104" cy="4875456"/>
          </a:xfrm>
          <a:prstGeom prst="rect">
            <a:avLst/>
          </a:prstGeom>
        </p:spPr>
      </p:pic>
      <p:sp>
        <p:nvSpPr>
          <p:cNvPr id="2" name="제목 1"/>
          <p:cNvSpPr>
            <a:spLocks noGrp="1"/>
          </p:cNvSpPr>
          <p:nvPr>
            <p:ph type="title"/>
          </p:nvPr>
        </p:nvSpPr>
        <p:spPr/>
        <p:txBody>
          <a:bodyPr/>
          <a:lstStyle/>
          <a:p>
            <a:r>
              <a:rPr lang="en-US" altLang="ko-KR" dirty="0">
                <a:solidFill>
                  <a:srgbClr val="C00000"/>
                </a:solidFill>
              </a:rPr>
              <a:t>a</a:t>
            </a:r>
            <a:r>
              <a:rPr lang="en-US" altLang="ko-KR" dirty="0" smtClean="0">
                <a:solidFill>
                  <a:srgbClr val="C00000"/>
                </a:solidFill>
              </a:rPr>
              <a:t>ctivity_main.java</a:t>
            </a:r>
            <a:r>
              <a:rPr lang="en-US" altLang="ko-KR" dirty="0" smtClean="0"/>
              <a:t> </a:t>
            </a:r>
            <a:r>
              <a:rPr lang="ko-KR" altLang="en-US" dirty="0"/>
              <a:t>살펴보기</a:t>
            </a:r>
          </a:p>
        </p:txBody>
      </p:sp>
      <p:sp>
        <p:nvSpPr>
          <p:cNvPr id="3" name="내용 개체 틀 2"/>
          <p:cNvSpPr>
            <a:spLocks noGrp="1"/>
          </p:cNvSpPr>
          <p:nvPr>
            <p:ph idx="10"/>
          </p:nvPr>
        </p:nvSpPr>
        <p:spPr/>
        <p:txBody>
          <a:bodyPr/>
          <a:lstStyle/>
          <a:p>
            <a:pPr latinLnBrk="0"/>
            <a:r>
              <a:rPr lang="en-US" altLang="ko-KR" dirty="0" smtClean="0"/>
              <a:t>[</a:t>
            </a:r>
            <a:r>
              <a:rPr lang="en-US" altLang="ko-KR" b="1" dirty="0" smtClean="0"/>
              <a:t>MainActivity.java</a:t>
            </a:r>
            <a:r>
              <a:rPr lang="en-US" altLang="ko-KR" dirty="0" smtClean="0"/>
              <a:t>] </a:t>
            </a:r>
            <a:r>
              <a:rPr lang="ko-KR" altLang="en-US" dirty="0" smtClean="0"/>
              <a:t>탭의 오른쪽에 있는 </a:t>
            </a:r>
            <a:r>
              <a:rPr lang="en-US" altLang="ko-KR" dirty="0" smtClean="0"/>
              <a:t>[</a:t>
            </a:r>
            <a:r>
              <a:rPr lang="en-US" altLang="ko-KR" b="1" dirty="0">
                <a:solidFill>
                  <a:srgbClr val="C00000"/>
                </a:solidFill>
              </a:rPr>
              <a:t>a</a:t>
            </a:r>
            <a:r>
              <a:rPr lang="en-US" altLang="ko-KR" b="1" dirty="0" smtClean="0">
                <a:solidFill>
                  <a:srgbClr val="C00000"/>
                </a:solidFill>
              </a:rPr>
              <a:t>ctivity_main.xml</a:t>
            </a:r>
            <a:r>
              <a:rPr lang="en-US" altLang="ko-KR" dirty="0" smtClean="0"/>
              <a:t>]  </a:t>
            </a:r>
            <a:r>
              <a:rPr lang="ko-KR" altLang="en-US" dirty="0" smtClean="0"/>
              <a:t>탭을 선택해보십시오</a:t>
            </a:r>
            <a:r>
              <a:rPr lang="en-US" altLang="ko-KR" dirty="0" smtClean="0"/>
              <a:t>.  </a:t>
            </a:r>
            <a:r>
              <a:rPr lang="ko-KR" altLang="en-US" dirty="0" smtClean="0"/>
              <a:t>그러면</a:t>
            </a:r>
            <a:r>
              <a:rPr lang="en-US" altLang="ko-KR" dirty="0" smtClean="0"/>
              <a:t>, </a:t>
            </a:r>
            <a:r>
              <a:rPr lang="ko-KR" altLang="en-US" dirty="0" smtClean="0"/>
              <a:t>여러 개의 작은 창들이 나타납니다</a:t>
            </a:r>
            <a:r>
              <a:rPr lang="en-US" altLang="ko-KR" dirty="0" smtClean="0"/>
              <a:t>. </a:t>
            </a:r>
          </a:p>
          <a:p>
            <a:pPr latinLnBrk="0"/>
            <a:r>
              <a:rPr lang="ko-KR" altLang="en-US" dirty="0" smtClean="0"/>
              <a:t>아랫부분에 </a:t>
            </a:r>
            <a:r>
              <a:rPr lang="en-US" altLang="ko-KR" b="1" dirty="0" smtClean="0"/>
              <a:t>[Build], [Sync]</a:t>
            </a:r>
            <a:r>
              <a:rPr lang="ko-KR" altLang="en-US" dirty="0" smtClean="0"/>
              <a:t>가 있는 창은 </a:t>
            </a:r>
            <a:r>
              <a:rPr lang="en-US" altLang="ko-KR" dirty="0" smtClean="0"/>
              <a:t>[-] </a:t>
            </a:r>
            <a:r>
              <a:rPr lang="ko-KR" altLang="en-US" dirty="0" smtClean="0"/>
              <a:t>숨김을 눌러서 닫아주세요</a:t>
            </a:r>
            <a:r>
              <a:rPr lang="en-US" altLang="ko-KR" dirty="0" smtClean="0"/>
              <a:t>. </a:t>
            </a:r>
            <a:br>
              <a:rPr lang="en-US" altLang="ko-KR" dirty="0" smtClean="0"/>
            </a:br>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21</a:t>
            </a:fld>
            <a:endParaRPr lang="ko-KR" altLang="en-US"/>
          </a:p>
        </p:txBody>
      </p:sp>
      <p:sp>
        <p:nvSpPr>
          <p:cNvPr id="24" name="아래쪽 화살표 23"/>
          <p:cNvSpPr/>
          <p:nvPr/>
        </p:nvSpPr>
        <p:spPr>
          <a:xfrm>
            <a:off x="5087888" y="2204864"/>
            <a:ext cx="360040" cy="36004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직선 화살표 연결선 8"/>
          <p:cNvCxnSpPr/>
          <p:nvPr/>
        </p:nvCxnSpPr>
        <p:spPr>
          <a:xfrm>
            <a:off x="983432" y="4213078"/>
            <a:ext cx="936104" cy="105708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p:cNvCxnSpPr/>
          <p:nvPr/>
        </p:nvCxnSpPr>
        <p:spPr>
          <a:xfrm flipH="1">
            <a:off x="10056440" y="4194922"/>
            <a:ext cx="563453" cy="106347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81204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solidFill>
                  <a:srgbClr val="C00000"/>
                </a:solidFill>
              </a:rPr>
              <a:t>activity_main.java</a:t>
            </a:r>
            <a:r>
              <a:rPr lang="en-US" altLang="ko-KR" dirty="0"/>
              <a:t> </a:t>
            </a:r>
            <a:r>
              <a:rPr lang="ko-KR" altLang="en-US" dirty="0"/>
              <a:t>살펴보기</a:t>
            </a:r>
          </a:p>
        </p:txBody>
      </p:sp>
      <p:sp>
        <p:nvSpPr>
          <p:cNvPr id="3" name="내용 개체 틀 2"/>
          <p:cNvSpPr>
            <a:spLocks noGrp="1"/>
          </p:cNvSpPr>
          <p:nvPr>
            <p:ph idx="10"/>
          </p:nvPr>
        </p:nvSpPr>
        <p:spPr/>
        <p:txBody>
          <a:bodyPr/>
          <a:lstStyle/>
          <a:p>
            <a:r>
              <a:rPr lang="ko-KR" altLang="en-US" dirty="0" smtClean="0"/>
              <a:t>왼쪽 </a:t>
            </a:r>
            <a:r>
              <a:rPr lang="en-US" altLang="ko-KR" dirty="0" smtClean="0"/>
              <a:t>[Project]</a:t>
            </a:r>
            <a:r>
              <a:rPr lang="ko-KR" altLang="en-US" dirty="0" smtClean="0"/>
              <a:t>영역과 </a:t>
            </a:r>
            <a:r>
              <a:rPr lang="en-US" altLang="ko-KR" dirty="0" smtClean="0"/>
              <a:t>[</a:t>
            </a:r>
            <a:r>
              <a:rPr lang="en-US" altLang="ko-KR" b="1" dirty="0" smtClean="0">
                <a:solidFill>
                  <a:srgbClr val="C00000"/>
                </a:solidFill>
              </a:rPr>
              <a:t>acitivity_main.xml</a:t>
            </a:r>
            <a:r>
              <a:rPr lang="en-US" altLang="ko-KR" dirty="0" smtClean="0"/>
              <a:t>]</a:t>
            </a:r>
            <a:r>
              <a:rPr lang="ko-KR" altLang="en-US" dirty="0" smtClean="0"/>
              <a:t>영역의 경계선을 왼쪽으로 끌어당겨 단말기를 크게 보이게 하세요</a:t>
            </a:r>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22</a:t>
            </a:fld>
            <a:endParaRPr lang="ko-KR" altLang="en-US"/>
          </a:p>
        </p:txBody>
      </p:sp>
      <p:sp>
        <p:nvSpPr>
          <p:cNvPr id="5" name="아래쪽 화살표 4"/>
          <p:cNvSpPr/>
          <p:nvPr/>
        </p:nvSpPr>
        <p:spPr>
          <a:xfrm>
            <a:off x="4799856" y="1628800"/>
            <a:ext cx="333947" cy="352173"/>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2"/>
          <a:stretch>
            <a:fillRect/>
          </a:stretch>
        </p:blipFill>
        <p:spPr>
          <a:xfrm>
            <a:off x="839416" y="1327459"/>
            <a:ext cx="7632848" cy="5448784"/>
          </a:xfrm>
          <a:prstGeom prst="rect">
            <a:avLst/>
          </a:prstGeom>
        </p:spPr>
      </p:pic>
      <p:sp>
        <p:nvSpPr>
          <p:cNvPr id="8" name="직사각형 7"/>
          <p:cNvSpPr/>
          <p:nvPr/>
        </p:nvSpPr>
        <p:spPr>
          <a:xfrm>
            <a:off x="2197719" y="1872960"/>
            <a:ext cx="1282000" cy="33190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0" name="직선 연결선 9"/>
          <p:cNvCxnSpPr/>
          <p:nvPr/>
        </p:nvCxnSpPr>
        <p:spPr>
          <a:xfrm>
            <a:off x="2423592" y="4941168"/>
            <a:ext cx="0" cy="100811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타원 10"/>
          <p:cNvSpPr/>
          <p:nvPr/>
        </p:nvSpPr>
        <p:spPr>
          <a:xfrm>
            <a:off x="2197719" y="5301208"/>
            <a:ext cx="441897" cy="44189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3" name="직선 화살표 연결선 12"/>
          <p:cNvCxnSpPr/>
          <p:nvPr/>
        </p:nvCxnSpPr>
        <p:spPr>
          <a:xfrm flipH="1">
            <a:off x="1991544" y="5517232"/>
            <a:ext cx="864096" cy="0"/>
          </a:xfrm>
          <a:prstGeom prst="straightConnector1">
            <a:avLst/>
          </a:prstGeom>
          <a:ln>
            <a:solidFill>
              <a:srgbClr val="C0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84858" y="6007980"/>
            <a:ext cx="4109516" cy="307777"/>
          </a:xfrm>
          <a:prstGeom prst="rect">
            <a:avLst/>
          </a:prstGeom>
          <a:solidFill>
            <a:schemeClr val="bg1">
              <a:lumMod val="75000"/>
            </a:schemeClr>
          </a:solidFill>
        </p:spPr>
        <p:txBody>
          <a:bodyPr wrap="square" rtlCol="0">
            <a:spAutoFit/>
          </a:bodyPr>
          <a:lstStyle/>
          <a:p>
            <a:pPr latinLnBrk="0"/>
            <a:r>
              <a:rPr lang="ko-KR" altLang="en-US" sz="1400" dirty="0" smtClean="0"/>
              <a:t>이 부분을 </a:t>
            </a:r>
            <a:r>
              <a:rPr lang="ko-KR" altLang="en-US" sz="1400" dirty="0" err="1" smtClean="0"/>
              <a:t>밀당하여</a:t>
            </a:r>
            <a:r>
              <a:rPr lang="ko-KR" altLang="en-US" sz="1400" dirty="0" smtClean="0"/>
              <a:t> 단말기 크기를 조정할 수 있음</a:t>
            </a:r>
            <a:endParaRPr lang="ko-KR" altLang="en-US" sz="1400" dirty="0"/>
          </a:p>
        </p:txBody>
      </p:sp>
    </p:spTree>
    <p:extLst>
      <p:ext uri="{BB962C8B-B14F-4D97-AF65-F5344CB8AC3E}">
        <p14:creationId xmlns:p14="http://schemas.microsoft.com/office/powerpoint/2010/main" val="41954824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그림 12"/>
          <p:cNvPicPr>
            <a:picLocks noChangeAspect="1"/>
          </p:cNvPicPr>
          <p:nvPr/>
        </p:nvPicPr>
        <p:blipFill>
          <a:blip r:embed="rId2"/>
          <a:stretch>
            <a:fillRect/>
          </a:stretch>
        </p:blipFill>
        <p:spPr>
          <a:xfrm>
            <a:off x="5192657" y="1327153"/>
            <a:ext cx="6559214" cy="5192711"/>
          </a:xfrm>
          <a:prstGeom prst="rect">
            <a:avLst/>
          </a:prstGeom>
        </p:spPr>
      </p:pic>
      <p:sp>
        <p:nvSpPr>
          <p:cNvPr id="2" name="제목 1"/>
          <p:cNvSpPr>
            <a:spLocks noGrp="1"/>
          </p:cNvSpPr>
          <p:nvPr>
            <p:ph type="title"/>
          </p:nvPr>
        </p:nvSpPr>
        <p:spPr/>
        <p:txBody>
          <a:bodyPr/>
          <a:lstStyle/>
          <a:p>
            <a:r>
              <a:rPr lang="en-US" altLang="ko-KR" dirty="0">
                <a:solidFill>
                  <a:srgbClr val="C00000"/>
                </a:solidFill>
              </a:rPr>
              <a:t>activity_main.java</a:t>
            </a:r>
            <a:r>
              <a:rPr lang="en-US" altLang="ko-KR" dirty="0"/>
              <a:t> </a:t>
            </a:r>
            <a:r>
              <a:rPr lang="ko-KR" altLang="en-US" dirty="0"/>
              <a:t>살펴보기</a:t>
            </a:r>
          </a:p>
        </p:txBody>
      </p:sp>
      <p:sp>
        <p:nvSpPr>
          <p:cNvPr id="3" name="내용 개체 틀 2"/>
          <p:cNvSpPr>
            <a:spLocks noGrp="1"/>
          </p:cNvSpPr>
          <p:nvPr>
            <p:ph idx="10"/>
          </p:nvPr>
        </p:nvSpPr>
        <p:spPr/>
        <p:txBody>
          <a:bodyPr/>
          <a:lstStyle/>
          <a:p>
            <a:r>
              <a:rPr lang="en-US" altLang="ko-KR" dirty="0" smtClean="0"/>
              <a:t>Design</a:t>
            </a:r>
            <a:r>
              <a:rPr lang="ko-KR" altLang="en-US" dirty="0"/>
              <a:t> </a:t>
            </a:r>
            <a:r>
              <a:rPr lang="ko-KR" altLang="en-US" dirty="0" smtClean="0"/>
              <a:t>화면과 </a:t>
            </a:r>
            <a:r>
              <a:rPr lang="en-US" altLang="ko-KR" dirty="0" smtClean="0"/>
              <a:t>Blueprint</a:t>
            </a:r>
            <a:r>
              <a:rPr lang="ko-KR" altLang="en-US" dirty="0" smtClean="0"/>
              <a:t>화면입니다</a:t>
            </a:r>
            <a:r>
              <a:rPr lang="en-US" altLang="ko-KR" dirty="0" smtClean="0"/>
              <a:t>. </a:t>
            </a:r>
            <a:r>
              <a:rPr lang="ko-KR" altLang="en-US" dirty="0" smtClean="0"/>
              <a:t>이 화면을 이 </a:t>
            </a:r>
            <a:r>
              <a:rPr lang="ko-KR" altLang="en-US" b="1" dirty="0" smtClean="0"/>
              <a:t>하늘색 아이콘으로 </a:t>
            </a:r>
            <a:r>
              <a:rPr lang="ko-KR" altLang="en-US" dirty="0" smtClean="0"/>
              <a:t>선택할 수 있습니다</a:t>
            </a:r>
            <a:r>
              <a:rPr lang="en-US" altLang="ko-KR" dirty="0" smtClean="0"/>
              <a:t>.</a:t>
            </a:r>
          </a:p>
          <a:p>
            <a:r>
              <a:rPr lang="ko-KR" altLang="en-US" dirty="0" smtClean="0"/>
              <a:t>하늘색 아이콘으로 </a:t>
            </a:r>
            <a:r>
              <a:rPr lang="en-US" altLang="ko-KR" dirty="0" smtClean="0"/>
              <a:t>[Design]</a:t>
            </a:r>
            <a:r>
              <a:rPr lang="ko-KR" altLang="en-US" dirty="0" smtClean="0"/>
              <a:t>과 </a:t>
            </a:r>
            <a:r>
              <a:rPr lang="en-US" altLang="ko-KR" dirty="0" smtClean="0"/>
              <a:t/>
            </a:r>
            <a:br>
              <a:rPr lang="en-US" altLang="ko-KR" dirty="0" smtClean="0"/>
            </a:br>
            <a:r>
              <a:rPr lang="en-US" altLang="ko-KR" dirty="0" smtClean="0"/>
              <a:t>[Blueprint], [</a:t>
            </a:r>
            <a:r>
              <a:rPr lang="en-US" altLang="ko-KR" dirty="0" err="1" smtClean="0"/>
              <a:t>Design+Blueprint</a:t>
            </a:r>
            <a:r>
              <a:rPr lang="en-US" altLang="ko-KR" dirty="0" smtClean="0"/>
              <a:t>]</a:t>
            </a:r>
            <a:br>
              <a:rPr lang="en-US" altLang="ko-KR" dirty="0" smtClean="0"/>
            </a:br>
            <a:r>
              <a:rPr lang="ko-KR" altLang="en-US" dirty="0" smtClean="0"/>
              <a:t>를 각각 선택하고 관찰하십시오</a:t>
            </a:r>
            <a:r>
              <a:rPr lang="en-US" altLang="ko-KR" dirty="0" smtClean="0"/>
              <a:t>.  </a:t>
            </a:r>
          </a:p>
          <a:p>
            <a:r>
              <a:rPr lang="ko-KR" altLang="en-US" dirty="0" smtClean="0"/>
              <a:t>이 하늘색 아이콘은 스마트폰 화면을</a:t>
            </a:r>
            <a:r>
              <a:rPr lang="en-US" altLang="ko-KR" dirty="0" smtClean="0"/>
              <a:t/>
            </a:r>
            <a:br>
              <a:rPr lang="en-US" altLang="ko-KR" dirty="0" smtClean="0"/>
            </a:br>
            <a:r>
              <a:rPr lang="ko-KR" altLang="en-US" dirty="0" smtClean="0"/>
              <a:t>어떻게 표시할지 것인지 결정합니다</a:t>
            </a:r>
            <a:r>
              <a:rPr lang="en-US" altLang="ko-KR" dirty="0" smtClean="0"/>
              <a:t>.</a:t>
            </a:r>
            <a:br>
              <a:rPr lang="en-US" altLang="ko-KR" dirty="0" smtClean="0"/>
            </a:br>
            <a:endParaRPr lang="en-US" altLang="ko-KR" dirty="0" smtClean="0"/>
          </a:p>
          <a:p>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23</a:t>
            </a:fld>
            <a:endParaRPr lang="ko-KR" altLang="en-US"/>
          </a:p>
        </p:txBody>
      </p:sp>
      <p:sp>
        <p:nvSpPr>
          <p:cNvPr id="5" name="아래쪽 화살표 4"/>
          <p:cNvSpPr/>
          <p:nvPr/>
        </p:nvSpPr>
        <p:spPr>
          <a:xfrm>
            <a:off x="6672064" y="1877255"/>
            <a:ext cx="333947" cy="352173"/>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오른쪽 화살표 8"/>
          <p:cNvSpPr/>
          <p:nvPr/>
        </p:nvSpPr>
        <p:spPr>
          <a:xfrm>
            <a:off x="9521854" y="5022758"/>
            <a:ext cx="504056"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8303539" y="3097234"/>
            <a:ext cx="2754034" cy="307777"/>
          </a:xfrm>
          <a:prstGeom prst="rect">
            <a:avLst/>
          </a:prstGeom>
          <a:solidFill>
            <a:srgbClr val="FFC000"/>
          </a:solidFill>
        </p:spPr>
        <p:txBody>
          <a:bodyPr wrap="square" rtlCol="0">
            <a:spAutoFit/>
          </a:bodyPr>
          <a:lstStyle/>
          <a:p>
            <a:pPr algn="ctr"/>
            <a:r>
              <a:rPr lang="ko-KR" altLang="en-US" sz="1400" dirty="0" smtClean="0"/>
              <a:t>스마트폰에 나타날 </a:t>
            </a:r>
            <a:r>
              <a:rPr lang="en-US" altLang="ko-KR" sz="1400" dirty="0" smtClean="0"/>
              <a:t>Design</a:t>
            </a:r>
            <a:r>
              <a:rPr lang="ko-KR" altLang="en-US" sz="1400" dirty="0" smtClean="0"/>
              <a:t> 화면</a:t>
            </a:r>
            <a:endParaRPr lang="ko-KR" altLang="en-US" sz="1400" dirty="0"/>
          </a:p>
        </p:txBody>
      </p:sp>
      <p:sp>
        <p:nvSpPr>
          <p:cNvPr id="11" name="TextBox 10"/>
          <p:cNvSpPr txBox="1"/>
          <p:nvPr/>
        </p:nvSpPr>
        <p:spPr>
          <a:xfrm>
            <a:off x="7173023" y="4941168"/>
            <a:ext cx="2310449" cy="523220"/>
          </a:xfrm>
          <a:prstGeom prst="rect">
            <a:avLst/>
          </a:prstGeom>
          <a:solidFill>
            <a:srgbClr val="FFC000"/>
          </a:solidFill>
          <a:ln>
            <a:solidFill>
              <a:schemeClr val="bg1">
                <a:lumMod val="75000"/>
              </a:schemeClr>
            </a:solidFill>
          </a:ln>
        </p:spPr>
        <p:txBody>
          <a:bodyPr wrap="square" rtlCol="0">
            <a:spAutoFit/>
          </a:bodyPr>
          <a:lstStyle/>
          <a:p>
            <a:pPr algn="ctr"/>
            <a:r>
              <a:rPr lang="ko-KR" altLang="en-US" sz="1400" dirty="0" smtClean="0"/>
              <a:t>화면의 구성요소를 보여주는 청사진</a:t>
            </a:r>
            <a:r>
              <a:rPr lang="en-US" altLang="ko-KR" sz="1400" dirty="0" smtClean="0"/>
              <a:t>(Blueprint)</a:t>
            </a:r>
            <a:r>
              <a:rPr lang="ko-KR" altLang="en-US" sz="1400" dirty="0" smtClean="0"/>
              <a:t>화면</a:t>
            </a:r>
            <a:endParaRPr lang="ko-KR" altLang="en-US" sz="1400" dirty="0"/>
          </a:p>
        </p:txBody>
      </p:sp>
      <p:sp>
        <p:nvSpPr>
          <p:cNvPr id="12" name="오른쪽 화살표 11"/>
          <p:cNvSpPr/>
          <p:nvPr/>
        </p:nvSpPr>
        <p:spPr>
          <a:xfrm rot="5400000">
            <a:off x="8727563" y="3512918"/>
            <a:ext cx="504056"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아래쪽 화살표 5"/>
          <p:cNvSpPr/>
          <p:nvPr/>
        </p:nvSpPr>
        <p:spPr>
          <a:xfrm>
            <a:off x="7896200" y="2196782"/>
            <a:ext cx="288032" cy="352173"/>
          </a:xfrm>
          <a:prstGeom prst="downArrow">
            <a:avLst/>
          </a:prstGeom>
          <a:solidFill>
            <a:schemeClr val="tx2">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484406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03-2 </a:t>
            </a:r>
            <a:r>
              <a:rPr lang="ko-KR" altLang="en-US" dirty="0" smtClean="0">
                <a:solidFill>
                  <a:srgbClr val="C00000"/>
                </a:solidFill>
              </a:rPr>
              <a:t>에뮬레이터로 </a:t>
            </a:r>
            <a:r>
              <a:rPr lang="en-US" altLang="ko-KR" dirty="0" smtClean="0">
                <a:solidFill>
                  <a:srgbClr val="C00000"/>
                </a:solidFill>
              </a:rPr>
              <a:t>Hello World </a:t>
            </a:r>
            <a:r>
              <a:rPr lang="ko-KR" altLang="en-US" dirty="0">
                <a:solidFill>
                  <a:srgbClr val="C00000"/>
                </a:solidFill>
              </a:rPr>
              <a:t>앱 실행하기</a:t>
            </a:r>
          </a:p>
        </p:txBody>
      </p:sp>
      <p:sp>
        <p:nvSpPr>
          <p:cNvPr id="3" name="내용 개체 틀 2"/>
          <p:cNvSpPr>
            <a:spLocks noGrp="1"/>
          </p:cNvSpPr>
          <p:nvPr>
            <p:ph idx="10"/>
          </p:nvPr>
        </p:nvSpPr>
        <p:spPr/>
        <p:txBody>
          <a:bodyPr/>
          <a:lstStyle/>
          <a:p>
            <a:r>
              <a:rPr lang="ko-KR" altLang="en-US" dirty="0" smtClean="0"/>
              <a:t>앱을 실행하려면 안드로이드 단말기가 필요합니다</a:t>
            </a:r>
            <a:r>
              <a:rPr lang="en-US" altLang="ko-KR" dirty="0" smtClean="0"/>
              <a:t>.  </a:t>
            </a:r>
          </a:p>
          <a:p>
            <a:r>
              <a:rPr lang="ko-KR" altLang="en-US" dirty="0" smtClean="0"/>
              <a:t>지금은 먼저 에뮬레이터와 가상 단말기를 이용하여 앱을 실행하고자 합니다</a:t>
            </a:r>
            <a:r>
              <a:rPr lang="en-US" altLang="ko-KR" dirty="0" smtClean="0"/>
              <a:t>.  </a:t>
            </a:r>
          </a:p>
          <a:p>
            <a:r>
              <a:rPr lang="ko-KR" altLang="en-US" dirty="0" smtClean="0"/>
              <a:t>에뮬레이터는 </a:t>
            </a:r>
            <a:r>
              <a:rPr lang="ko-KR" altLang="en-US" dirty="0" err="1" smtClean="0"/>
              <a:t>안스와</a:t>
            </a:r>
            <a:r>
              <a:rPr lang="ko-KR" altLang="en-US" dirty="0" smtClean="0"/>
              <a:t> 함께 설치되었고</a:t>
            </a:r>
            <a:r>
              <a:rPr lang="en-US" altLang="ko-KR" dirty="0" smtClean="0"/>
              <a:t>, </a:t>
            </a:r>
            <a:r>
              <a:rPr lang="ko-KR" altLang="en-US" dirty="0" smtClean="0"/>
              <a:t>가상 단말기</a:t>
            </a:r>
            <a:r>
              <a:rPr lang="en-US" altLang="ko-KR" dirty="0" smtClean="0"/>
              <a:t>(Virtual Device)</a:t>
            </a:r>
            <a:r>
              <a:rPr lang="ko-KR" altLang="en-US" dirty="0" smtClean="0"/>
              <a:t>만 설치하면 됩니다</a:t>
            </a:r>
            <a:r>
              <a:rPr lang="en-US" altLang="ko-KR" dirty="0" smtClean="0"/>
              <a:t>.</a:t>
            </a:r>
          </a:p>
          <a:p>
            <a:pPr lvl="1"/>
            <a:r>
              <a:rPr lang="ko-KR" altLang="en-US" dirty="0" err="1" smtClean="0"/>
              <a:t>안스</a:t>
            </a:r>
            <a:r>
              <a:rPr lang="ko-KR" altLang="en-US" dirty="0" smtClean="0"/>
              <a:t> 오른쪽 상단에 </a:t>
            </a:r>
            <a:r>
              <a:rPr lang="en-US" altLang="ko-KR" b="1" dirty="0" smtClean="0"/>
              <a:t>[</a:t>
            </a:r>
            <a:r>
              <a:rPr lang="en-US" altLang="ko-KR" b="1" dirty="0" smtClean="0">
                <a:solidFill>
                  <a:srgbClr val="C00000"/>
                </a:solidFill>
              </a:rPr>
              <a:t>AVD Manager</a:t>
            </a:r>
            <a:r>
              <a:rPr lang="en-US" altLang="ko-KR" b="1" dirty="0" smtClean="0"/>
              <a:t>] </a:t>
            </a:r>
            <a:r>
              <a:rPr lang="ko-KR" altLang="en-US" dirty="0" smtClean="0"/>
              <a:t>아이콘을 선택하면</a:t>
            </a:r>
            <a:r>
              <a:rPr lang="en-US" altLang="ko-KR" dirty="0" smtClean="0"/>
              <a:t>, </a:t>
            </a:r>
            <a:r>
              <a:rPr lang="ko-KR" altLang="en-US" dirty="0" smtClean="0"/>
              <a:t>가상단말관리화면</a:t>
            </a:r>
            <a:r>
              <a:rPr lang="en-US" altLang="ko-KR" dirty="0" smtClean="0"/>
              <a:t>(Android Virtual Device Manager)</a:t>
            </a:r>
            <a:r>
              <a:rPr lang="ko-KR" altLang="en-US" dirty="0" smtClean="0"/>
              <a:t>이 나타납니다</a:t>
            </a:r>
            <a:r>
              <a:rPr lang="en-US" altLang="ko-KR" dirty="0" smtClean="0"/>
              <a:t>. [Create Virtual Device]</a:t>
            </a:r>
            <a:r>
              <a:rPr lang="ko-KR" altLang="en-US" dirty="0" smtClean="0"/>
              <a:t>를 선택합니다</a:t>
            </a:r>
            <a:r>
              <a:rPr lang="en-US" altLang="ko-KR" dirty="0" smtClean="0"/>
              <a:t>.</a:t>
            </a:r>
          </a:p>
          <a:p>
            <a:pPr lvl="1"/>
            <a:r>
              <a:rPr lang="en-US" altLang="ko-KR" dirty="0" smtClean="0"/>
              <a:t>Select Hardware </a:t>
            </a:r>
            <a:r>
              <a:rPr lang="ko-KR" altLang="en-US" dirty="0" smtClean="0"/>
              <a:t>창이 나타납니다</a:t>
            </a:r>
            <a:r>
              <a:rPr lang="en-US" altLang="ko-KR" dirty="0" smtClean="0"/>
              <a:t>. </a:t>
            </a:r>
            <a:r>
              <a:rPr lang="ko-KR" altLang="en-US" dirty="0" smtClean="0"/>
              <a:t>무난해 보이는</a:t>
            </a:r>
            <a:r>
              <a:rPr lang="en-US" altLang="ko-KR" dirty="0"/>
              <a:t> </a:t>
            </a:r>
            <a:r>
              <a:rPr lang="en-US" altLang="ko-KR" b="1" dirty="0" smtClean="0">
                <a:solidFill>
                  <a:srgbClr val="C00000"/>
                </a:solidFill>
              </a:rPr>
              <a:t>Pixel 2</a:t>
            </a:r>
            <a:r>
              <a:rPr lang="ko-KR" altLang="en-US" dirty="0" smtClean="0"/>
              <a:t>를 선택하고</a:t>
            </a:r>
            <a:r>
              <a:rPr lang="en-US" altLang="ko-KR" dirty="0" smtClean="0"/>
              <a:t>, [Next]</a:t>
            </a:r>
            <a:r>
              <a:rPr lang="ko-KR" altLang="en-US" dirty="0" smtClean="0"/>
              <a:t>를 해봅시다</a:t>
            </a:r>
            <a:r>
              <a:rPr lang="en-US" altLang="ko-KR" dirty="0" smtClean="0"/>
              <a:t>.  </a:t>
            </a:r>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24</a:t>
            </a:fld>
            <a:endParaRPr lang="ko-KR" altLang="en-US"/>
          </a:p>
        </p:txBody>
      </p:sp>
      <p:grpSp>
        <p:nvGrpSpPr>
          <p:cNvPr id="22" name="그룹 21"/>
          <p:cNvGrpSpPr/>
          <p:nvPr/>
        </p:nvGrpSpPr>
        <p:grpSpPr>
          <a:xfrm>
            <a:off x="414012" y="3583812"/>
            <a:ext cx="2753109" cy="1635447"/>
            <a:chOff x="453100" y="3068960"/>
            <a:chExt cx="2753109" cy="1635447"/>
          </a:xfrm>
        </p:grpSpPr>
        <p:pic>
          <p:nvPicPr>
            <p:cNvPr id="13" name="그림 12"/>
            <p:cNvPicPr>
              <a:picLocks noChangeAspect="1"/>
            </p:cNvPicPr>
            <p:nvPr/>
          </p:nvPicPr>
          <p:blipFill>
            <a:blip r:embed="rId2"/>
            <a:stretch>
              <a:fillRect/>
            </a:stretch>
          </p:blipFill>
          <p:spPr>
            <a:xfrm>
              <a:off x="453100" y="3284984"/>
              <a:ext cx="2753109" cy="1419423"/>
            </a:xfrm>
            <a:prstGeom prst="rect">
              <a:avLst/>
            </a:prstGeom>
          </p:spPr>
        </p:pic>
        <p:cxnSp>
          <p:nvCxnSpPr>
            <p:cNvPr id="15" name="직선 화살표 연결선 14"/>
            <p:cNvCxnSpPr/>
            <p:nvPr/>
          </p:nvCxnSpPr>
          <p:spPr>
            <a:xfrm>
              <a:off x="2135560" y="3068960"/>
              <a:ext cx="0" cy="79208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9" name="그림 18"/>
          <p:cNvPicPr>
            <a:picLocks noChangeAspect="1"/>
          </p:cNvPicPr>
          <p:nvPr/>
        </p:nvPicPr>
        <p:blipFill>
          <a:blip r:embed="rId3"/>
          <a:stretch>
            <a:fillRect/>
          </a:stretch>
        </p:blipFill>
        <p:spPr>
          <a:xfrm>
            <a:off x="3618127" y="3284984"/>
            <a:ext cx="3240360" cy="2199877"/>
          </a:xfrm>
          <a:prstGeom prst="rect">
            <a:avLst/>
          </a:prstGeom>
        </p:spPr>
      </p:pic>
      <p:sp>
        <p:nvSpPr>
          <p:cNvPr id="20" name="TextBox 19"/>
          <p:cNvSpPr txBox="1"/>
          <p:nvPr/>
        </p:nvSpPr>
        <p:spPr>
          <a:xfrm>
            <a:off x="3579038" y="5621363"/>
            <a:ext cx="3318537" cy="369332"/>
          </a:xfrm>
          <a:prstGeom prst="rect">
            <a:avLst/>
          </a:prstGeom>
          <a:noFill/>
        </p:spPr>
        <p:txBody>
          <a:bodyPr wrap="none" rtlCol="0">
            <a:spAutoFit/>
          </a:bodyPr>
          <a:lstStyle/>
          <a:p>
            <a:r>
              <a:rPr lang="ko-KR" altLang="en-US" dirty="0" smtClean="0"/>
              <a:t>가상 단말이 없을 때 나타나는 창</a:t>
            </a:r>
            <a:endParaRPr lang="ko-KR" altLang="en-US" dirty="0"/>
          </a:p>
        </p:txBody>
      </p:sp>
      <p:sp>
        <p:nvSpPr>
          <p:cNvPr id="21" name="직사각형 20"/>
          <p:cNvSpPr/>
          <p:nvPr/>
        </p:nvSpPr>
        <p:spPr>
          <a:xfrm>
            <a:off x="850058" y="5558098"/>
            <a:ext cx="1959191" cy="369332"/>
          </a:xfrm>
          <a:prstGeom prst="rect">
            <a:avLst/>
          </a:prstGeom>
        </p:spPr>
        <p:txBody>
          <a:bodyPr wrap="none">
            <a:spAutoFit/>
          </a:bodyPr>
          <a:lstStyle/>
          <a:p>
            <a:r>
              <a:rPr lang="en-US" altLang="ko-KR" dirty="0"/>
              <a:t>[AVD Manager</a:t>
            </a:r>
            <a:r>
              <a:rPr lang="en-US" altLang="ko-KR" dirty="0" smtClean="0"/>
              <a:t>]</a:t>
            </a:r>
            <a:endParaRPr lang="ko-KR" altLang="en-US" dirty="0"/>
          </a:p>
        </p:txBody>
      </p:sp>
      <p:pic>
        <p:nvPicPr>
          <p:cNvPr id="5" name="그림 4"/>
          <p:cNvPicPr>
            <a:picLocks noChangeAspect="1"/>
          </p:cNvPicPr>
          <p:nvPr/>
        </p:nvPicPr>
        <p:blipFill>
          <a:blip r:embed="rId4"/>
          <a:stretch>
            <a:fillRect/>
          </a:stretch>
        </p:blipFill>
        <p:spPr>
          <a:xfrm>
            <a:off x="7309493" y="3203377"/>
            <a:ext cx="4391718" cy="3417989"/>
          </a:xfrm>
          <a:prstGeom prst="rect">
            <a:avLst/>
          </a:prstGeom>
        </p:spPr>
      </p:pic>
      <p:sp>
        <p:nvSpPr>
          <p:cNvPr id="7" name="직사각형 6"/>
          <p:cNvSpPr/>
          <p:nvPr/>
        </p:nvSpPr>
        <p:spPr>
          <a:xfrm>
            <a:off x="2014410" y="4401536"/>
            <a:ext cx="242300" cy="2423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920470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0"/>
          </p:nvPr>
        </p:nvSpPr>
        <p:spPr/>
        <p:txBody>
          <a:bodyPr/>
          <a:lstStyle/>
          <a:p>
            <a:r>
              <a:rPr lang="en-US" altLang="ko-KR" b="1" dirty="0" smtClean="0"/>
              <a:t>"System Image" </a:t>
            </a:r>
            <a:r>
              <a:rPr lang="ko-KR" altLang="en-US" b="1" dirty="0" smtClean="0"/>
              <a:t>창</a:t>
            </a:r>
            <a:r>
              <a:rPr lang="en-US" altLang="ko-KR" b="1" dirty="0" smtClean="0"/>
              <a:t>, </a:t>
            </a:r>
            <a:r>
              <a:rPr lang="en-US" altLang="ko-KR" dirty="0" smtClean="0"/>
              <a:t>"</a:t>
            </a:r>
            <a:r>
              <a:rPr lang="en-US" altLang="ko-KR" b="1" dirty="0" smtClean="0"/>
              <a:t>x86 images" </a:t>
            </a:r>
            <a:r>
              <a:rPr lang="ko-KR" altLang="en-US" b="1" dirty="0"/>
              <a:t>탭</a:t>
            </a:r>
            <a:r>
              <a:rPr lang="ko-KR" altLang="en-US" dirty="0" smtClean="0"/>
              <a:t>에서 가상 단말기에 사용할 이미지</a:t>
            </a:r>
            <a:r>
              <a:rPr lang="en-US" altLang="ko-KR" dirty="0" smtClean="0"/>
              <a:t>(OS</a:t>
            </a:r>
            <a:r>
              <a:rPr lang="ko-KR" altLang="en-US" dirty="0" smtClean="0"/>
              <a:t>를 담고 있는 가상 단말기 실행파일</a:t>
            </a:r>
            <a:r>
              <a:rPr lang="en-US" altLang="ko-KR" dirty="0" smtClean="0"/>
              <a:t>)</a:t>
            </a:r>
            <a:r>
              <a:rPr lang="ko-KR" altLang="en-US" dirty="0" smtClean="0"/>
              <a:t>를 선택합니다</a:t>
            </a:r>
            <a:r>
              <a:rPr lang="en-US" altLang="ko-KR" dirty="0" smtClean="0"/>
              <a:t>. </a:t>
            </a:r>
            <a:r>
              <a:rPr lang="en-US" altLang="ko-KR" dirty="0"/>
              <a:t> </a:t>
            </a:r>
            <a:r>
              <a:rPr lang="ko-KR" altLang="en-US" dirty="0" smtClean="0"/>
              <a:t>최신의 </a:t>
            </a:r>
            <a:r>
              <a:rPr lang="en-US" altLang="ko-KR" b="1" dirty="0">
                <a:solidFill>
                  <a:srgbClr val="C00000"/>
                </a:solidFill>
              </a:rPr>
              <a:t>S, x86_64</a:t>
            </a:r>
            <a:r>
              <a:rPr lang="en-US" altLang="ko-KR" b="1" dirty="0" smtClean="0">
                <a:solidFill>
                  <a:srgbClr val="C00000"/>
                </a:solidFill>
              </a:rPr>
              <a:t>,  </a:t>
            </a:r>
            <a:r>
              <a:rPr lang="ko-KR" altLang="en-US" dirty="0" smtClean="0"/>
              <a:t>를 사용하겠습니다</a:t>
            </a:r>
            <a:r>
              <a:rPr lang="en-US" altLang="ko-KR" dirty="0" smtClean="0"/>
              <a:t>. </a:t>
            </a:r>
          </a:p>
          <a:p>
            <a:r>
              <a:rPr lang="en-US" altLang="ko-KR" dirty="0"/>
              <a:t>[</a:t>
            </a:r>
            <a:r>
              <a:rPr lang="en-US" altLang="ko-KR" dirty="0">
                <a:solidFill>
                  <a:srgbClr val="C00000"/>
                </a:solidFill>
              </a:rPr>
              <a:t>Download</a:t>
            </a:r>
            <a:r>
              <a:rPr lang="en-US" altLang="ko-KR" dirty="0"/>
              <a:t>]</a:t>
            </a:r>
            <a:r>
              <a:rPr lang="ko-KR" altLang="en-US" dirty="0"/>
              <a:t>링크를 눌러 파일을 내려 받으십시오</a:t>
            </a:r>
            <a:r>
              <a:rPr lang="en-US" altLang="ko-KR" dirty="0"/>
              <a:t>. </a:t>
            </a:r>
          </a:p>
          <a:p>
            <a:endParaRPr lang="en-US" altLang="ko-KR" dirty="0" smtClean="0"/>
          </a:p>
        </p:txBody>
      </p:sp>
      <p:sp>
        <p:nvSpPr>
          <p:cNvPr id="2" name="제목 1"/>
          <p:cNvSpPr>
            <a:spLocks noGrp="1"/>
          </p:cNvSpPr>
          <p:nvPr>
            <p:ph type="title"/>
          </p:nvPr>
        </p:nvSpPr>
        <p:spPr/>
        <p:txBody>
          <a:bodyPr/>
          <a:lstStyle/>
          <a:p>
            <a:r>
              <a:rPr lang="en-US" altLang="ko-KR" dirty="0" smtClean="0">
                <a:solidFill>
                  <a:srgbClr val="C00000"/>
                </a:solidFill>
              </a:rPr>
              <a:t>03-2 </a:t>
            </a:r>
            <a:r>
              <a:rPr lang="ko-KR" altLang="en-US" dirty="0" smtClean="0">
                <a:solidFill>
                  <a:srgbClr val="C00000"/>
                </a:solidFill>
              </a:rPr>
              <a:t>에뮬레이터로 </a:t>
            </a:r>
            <a:r>
              <a:rPr lang="en-US" altLang="ko-KR" dirty="0" smtClean="0">
                <a:solidFill>
                  <a:srgbClr val="C00000"/>
                </a:solidFill>
              </a:rPr>
              <a:t>Hello World </a:t>
            </a:r>
            <a:r>
              <a:rPr lang="ko-KR" altLang="en-US" dirty="0">
                <a:solidFill>
                  <a:srgbClr val="C00000"/>
                </a:solidFill>
              </a:rPr>
              <a:t>앱 실행하기</a:t>
            </a:r>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25</a:t>
            </a:fld>
            <a:endParaRPr lang="ko-KR" altLang="en-US"/>
          </a:p>
        </p:txBody>
      </p:sp>
      <p:cxnSp>
        <p:nvCxnSpPr>
          <p:cNvPr id="9" name="직선 화살표 연결선 8"/>
          <p:cNvCxnSpPr/>
          <p:nvPr/>
        </p:nvCxnSpPr>
        <p:spPr>
          <a:xfrm flipH="1">
            <a:off x="1703512" y="2924944"/>
            <a:ext cx="504056" cy="63399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472264" y="3788031"/>
            <a:ext cx="3228948" cy="2554545"/>
          </a:xfrm>
          <a:prstGeom prst="rect">
            <a:avLst/>
          </a:prstGeom>
          <a:noFill/>
        </p:spPr>
        <p:txBody>
          <a:bodyPr wrap="square" rtlCol="0">
            <a:spAutoFit/>
          </a:bodyPr>
          <a:lstStyle/>
          <a:p>
            <a:pPr latinLnBrk="0"/>
            <a:r>
              <a:rPr lang="en-US" altLang="ko-KR" sz="1600" b="1" dirty="0" smtClean="0"/>
              <a:t>ABI </a:t>
            </a:r>
            <a:r>
              <a:rPr lang="en-US" altLang="ko-KR" sz="1600" dirty="0" smtClean="0"/>
              <a:t>– Application Binary Interface: </a:t>
            </a:r>
            <a:r>
              <a:rPr lang="ko-KR" altLang="en-US" sz="1600" dirty="0" smtClean="0"/>
              <a:t>안드로이드 </a:t>
            </a:r>
            <a:r>
              <a:rPr lang="en-US" altLang="ko-KR" sz="1600" dirty="0" smtClean="0"/>
              <a:t>CPU</a:t>
            </a:r>
            <a:r>
              <a:rPr lang="ko-KR" altLang="en-US" sz="1600" dirty="0" smtClean="0"/>
              <a:t>칩과 시스템 상호작용방법을 기술한 인터페이스입니다 대표적으로 </a:t>
            </a:r>
            <a:r>
              <a:rPr lang="en-US" altLang="ko-KR" sz="1600" dirty="0" smtClean="0"/>
              <a:t>ARM, MIPS, x86</a:t>
            </a:r>
            <a:r>
              <a:rPr lang="ko-KR" altLang="en-US" sz="1600" dirty="0" smtClean="0"/>
              <a:t>가 있습니다</a:t>
            </a:r>
            <a:r>
              <a:rPr lang="en-US" altLang="ko-KR" sz="1600" dirty="0" smtClean="0"/>
              <a:t>. </a:t>
            </a:r>
            <a:r>
              <a:rPr lang="ko-KR" altLang="en-US" sz="1600" dirty="0" smtClean="0"/>
              <a:t>가상화 기술</a:t>
            </a:r>
            <a:r>
              <a:rPr lang="en-US" altLang="ko-KR" sz="1600" dirty="0" smtClean="0"/>
              <a:t>(Virtualization Technology</a:t>
            </a:r>
            <a:r>
              <a:rPr lang="ko-KR" altLang="en-US" sz="1600" dirty="0" smtClean="0"/>
              <a:t>를 사용할 수 없다는 오류가 나타난다면</a:t>
            </a:r>
            <a:r>
              <a:rPr lang="en-US" altLang="ko-KR" sz="1600" dirty="0" smtClean="0"/>
              <a:t>, PC BIOS</a:t>
            </a:r>
            <a:r>
              <a:rPr lang="ko-KR" altLang="en-US" sz="1600" dirty="0" smtClean="0"/>
              <a:t>에서 조정하거나 </a:t>
            </a:r>
            <a:r>
              <a:rPr lang="en-US" altLang="ko-KR" sz="1600" dirty="0" smtClean="0"/>
              <a:t>x86</a:t>
            </a:r>
            <a:r>
              <a:rPr lang="ko-KR" altLang="en-US" sz="1600" dirty="0" smtClean="0"/>
              <a:t>가 아닌 </a:t>
            </a:r>
            <a:r>
              <a:rPr lang="en-US" altLang="ko-KR" sz="1600" dirty="0" smtClean="0"/>
              <a:t>ARM </a:t>
            </a:r>
            <a:r>
              <a:rPr lang="ko-KR" altLang="en-US" sz="1600" dirty="0" smtClean="0"/>
              <a:t>혹은</a:t>
            </a:r>
            <a:r>
              <a:rPr lang="en-US" altLang="ko-KR" sz="1600" dirty="0"/>
              <a:t> </a:t>
            </a:r>
            <a:r>
              <a:rPr lang="en-US" altLang="ko-KR" sz="1600" dirty="0" smtClean="0"/>
              <a:t>MIPS</a:t>
            </a:r>
            <a:r>
              <a:rPr lang="ko-KR" altLang="en-US" sz="1600" dirty="0" smtClean="0"/>
              <a:t>를 선택해야 합니다</a:t>
            </a:r>
            <a:r>
              <a:rPr lang="en-US" altLang="ko-KR" sz="1600" dirty="0" smtClean="0"/>
              <a:t>.  </a:t>
            </a:r>
            <a:endParaRPr lang="ko-KR" altLang="en-US" sz="1600" dirty="0"/>
          </a:p>
        </p:txBody>
      </p:sp>
      <p:pic>
        <p:nvPicPr>
          <p:cNvPr id="6" name="그림 5"/>
          <p:cNvPicPr>
            <a:picLocks noChangeAspect="1"/>
          </p:cNvPicPr>
          <p:nvPr/>
        </p:nvPicPr>
        <p:blipFill>
          <a:blip r:embed="rId2"/>
          <a:stretch>
            <a:fillRect/>
          </a:stretch>
        </p:blipFill>
        <p:spPr>
          <a:xfrm>
            <a:off x="453100" y="1840963"/>
            <a:ext cx="7663045" cy="4996575"/>
          </a:xfrm>
          <a:prstGeom prst="rect">
            <a:avLst/>
          </a:prstGeom>
        </p:spPr>
      </p:pic>
      <p:sp>
        <p:nvSpPr>
          <p:cNvPr id="13" name="직사각형 12"/>
          <p:cNvSpPr/>
          <p:nvPr/>
        </p:nvSpPr>
        <p:spPr>
          <a:xfrm>
            <a:off x="1271464" y="3429000"/>
            <a:ext cx="641000" cy="28803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767408" y="3861048"/>
            <a:ext cx="4464496" cy="20194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7101522" y="3213852"/>
            <a:ext cx="4752948" cy="369332"/>
          </a:xfrm>
          <a:prstGeom prst="rect">
            <a:avLst/>
          </a:prstGeom>
          <a:solidFill>
            <a:srgbClr val="FFFF00"/>
          </a:solidFill>
          <a:ln>
            <a:solidFill>
              <a:srgbClr val="C00000"/>
            </a:solidFill>
          </a:ln>
        </p:spPr>
        <p:txBody>
          <a:bodyPr wrap="square">
            <a:spAutoFit/>
          </a:bodyPr>
          <a:lstStyle/>
          <a:p>
            <a:pPr latinLnBrk="0"/>
            <a:r>
              <a:rPr lang="en-US" altLang="ko-KR" dirty="0">
                <a:solidFill>
                  <a:srgbClr val="C00000"/>
                </a:solidFill>
              </a:rPr>
              <a:t>Download </a:t>
            </a:r>
            <a:r>
              <a:rPr lang="ko-KR" altLang="en-US" dirty="0">
                <a:solidFill>
                  <a:srgbClr val="C00000"/>
                </a:solidFill>
              </a:rPr>
              <a:t>할 때</a:t>
            </a:r>
            <a:r>
              <a:rPr lang="en-US" altLang="ko-KR" dirty="0" smtClean="0"/>
              <a:t>, </a:t>
            </a:r>
            <a:r>
              <a:rPr lang="ko-KR" altLang="en-US" dirty="0" smtClean="0"/>
              <a:t>시간이 상당히 걸립니다</a:t>
            </a:r>
            <a:r>
              <a:rPr lang="en-US" altLang="ko-KR" dirty="0" smtClean="0"/>
              <a:t>. </a:t>
            </a:r>
            <a:endParaRPr lang="en-US" altLang="ko-KR" dirty="0"/>
          </a:p>
        </p:txBody>
      </p:sp>
    </p:spTree>
    <p:extLst>
      <p:ext uri="{BB962C8B-B14F-4D97-AF65-F5344CB8AC3E}">
        <p14:creationId xmlns:p14="http://schemas.microsoft.com/office/powerpoint/2010/main" val="16764293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03-2 </a:t>
            </a:r>
            <a:r>
              <a:rPr lang="ko-KR" altLang="en-US" dirty="0" smtClean="0">
                <a:solidFill>
                  <a:srgbClr val="C00000"/>
                </a:solidFill>
              </a:rPr>
              <a:t>에뮬레이터로 </a:t>
            </a:r>
            <a:r>
              <a:rPr lang="en-US" altLang="ko-KR" dirty="0" smtClean="0">
                <a:solidFill>
                  <a:srgbClr val="C00000"/>
                </a:solidFill>
              </a:rPr>
              <a:t>Hello World </a:t>
            </a:r>
            <a:r>
              <a:rPr lang="ko-KR" altLang="en-US" dirty="0">
                <a:solidFill>
                  <a:srgbClr val="C00000"/>
                </a:solidFill>
              </a:rPr>
              <a:t>앱 실행하기</a:t>
            </a:r>
          </a:p>
        </p:txBody>
      </p:sp>
      <p:sp>
        <p:nvSpPr>
          <p:cNvPr id="3" name="내용 개체 틀 2"/>
          <p:cNvSpPr>
            <a:spLocks noGrp="1"/>
          </p:cNvSpPr>
          <p:nvPr>
            <p:ph idx="10"/>
          </p:nvPr>
        </p:nvSpPr>
        <p:spPr/>
        <p:txBody>
          <a:bodyPr/>
          <a:lstStyle/>
          <a:p>
            <a:r>
              <a:rPr lang="ko-KR" altLang="en-US" dirty="0" smtClean="0"/>
              <a:t>설치가 끝나고</a:t>
            </a:r>
            <a:r>
              <a:rPr lang="en-US" altLang="ko-KR" dirty="0" smtClean="0"/>
              <a:t>, [Next]</a:t>
            </a:r>
            <a:r>
              <a:rPr lang="ko-KR" altLang="en-US" dirty="0" smtClean="0"/>
              <a:t>하면</a:t>
            </a:r>
            <a:r>
              <a:rPr lang="en-US" altLang="ko-KR" dirty="0" smtClean="0"/>
              <a:t>, </a:t>
            </a:r>
            <a:r>
              <a:rPr lang="ko-KR" altLang="en-US" dirty="0" smtClean="0"/>
              <a:t>설치된 </a:t>
            </a:r>
            <a:r>
              <a:rPr lang="en-US" altLang="ko-KR" dirty="0" smtClean="0"/>
              <a:t>"Android Virtual Device"</a:t>
            </a:r>
            <a:r>
              <a:rPr lang="ko-KR" altLang="en-US" dirty="0" smtClean="0"/>
              <a:t>의 이름을 확인하고 </a:t>
            </a:r>
            <a:r>
              <a:rPr lang="en-US" altLang="ko-KR" dirty="0" smtClean="0"/>
              <a:t>[Finish]</a:t>
            </a:r>
            <a:r>
              <a:rPr lang="ko-KR" altLang="en-US" dirty="0" smtClean="0"/>
              <a:t>하십시오</a:t>
            </a:r>
            <a:r>
              <a:rPr lang="en-US" altLang="ko-KR" dirty="0" smtClean="0"/>
              <a:t>.</a:t>
            </a:r>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26</a:t>
            </a:fld>
            <a:endParaRPr lang="ko-KR" altLang="en-US"/>
          </a:p>
        </p:txBody>
      </p:sp>
      <p:sp>
        <p:nvSpPr>
          <p:cNvPr id="12" name="TextBox 11"/>
          <p:cNvSpPr txBox="1"/>
          <p:nvPr/>
        </p:nvSpPr>
        <p:spPr>
          <a:xfrm>
            <a:off x="453098" y="5714672"/>
            <a:ext cx="11248113" cy="830997"/>
          </a:xfrm>
          <a:prstGeom prst="rect">
            <a:avLst/>
          </a:prstGeom>
          <a:noFill/>
        </p:spPr>
        <p:txBody>
          <a:bodyPr wrap="square" rtlCol="0">
            <a:spAutoFit/>
          </a:bodyPr>
          <a:lstStyle/>
          <a:p>
            <a:pPr latinLnBrk="0"/>
            <a:r>
              <a:rPr lang="en-US" altLang="ko-KR" sz="1600" b="1" dirty="0" smtClean="0"/>
              <a:t>ABI </a:t>
            </a:r>
            <a:r>
              <a:rPr lang="en-US" altLang="ko-KR" sz="1600" dirty="0" smtClean="0"/>
              <a:t>– Application Binary Interface: </a:t>
            </a:r>
            <a:r>
              <a:rPr lang="ko-KR" altLang="en-US" sz="1600" dirty="0" smtClean="0"/>
              <a:t>안드로이드 </a:t>
            </a:r>
            <a:r>
              <a:rPr lang="en-US" altLang="ko-KR" sz="1600" dirty="0" smtClean="0"/>
              <a:t>CPU</a:t>
            </a:r>
            <a:r>
              <a:rPr lang="ko-KR" altLang="en-US" sz="1600" dirty="0" smtClean="0"/>
              <a:t>칩과 시스템 상호작용방법을 기술한 인터페이스입니다 대표적으로 </a:t>
            </a:r>
            <a:r>
              <a:rPr lang="en-US" altLang="ko-KR" sz="1600" dirty="0" smtClean="0"/>
              <a:t>ARM, MIPS, x86</a:t>
            </a:r>
            <a:r>
              <a:rPr lang="ko-KR" altLang="en-US" sz="1600" dirty="0" smtClean="0"/>
              <a:t>가 있습니다</a:t>
            </a:r>
            <a:r>
              <a:rPr lang="en-US" altLang="ko-KR" sz="1600" dirty="0" smtClean="0"/>
              <a:t>. </a:t>
            </a:r>
            <a:r>
              <a:rPr lang="ko-KR" altLang="en-US" sz="1600" dirty="0" smtClean="0"/>
              <a:t>가상화 기술</a:t>
            </a:r>
            <a:r>
              <a:rPr lang="en-US" altLang="ko-KR" sz="1600" dirty="0" smtClean="0"/>
              <a:t>(Virtualization Technology</a:t>
            </a:r>
            <a:r>
              <a:rPr lang="ko-KR" altLang="en-US" sz="1600" dirty="0" smtClean="0"/>
              <a:t>를 사용할 수 없다는 오류가 나타난다면</a:t>
            </a:r>
            <a:r>
              <a:rPr lang="en-US" altLang="ko-KR" sz="1600" dirty="0" smtClean="0"/>
              <a:t>, PC BIOS</a:t>
            </a:r>
            <a:r>
              <a:rPr lang="ko-KR" altLang="en-US" sz="1600" dirty="0" smtClean="0"/>
              <a:t>에서 조정하거나 </a:t>
            </a:r>
            <a:r>
              <a:rPr lang="en-US" altLang="ko-KR" sz="1600" dirty="0" smtClean="0"/>
              <a:t>x86</a:t>
            </a:r>
            <a:r>
              <a:rPr lang="ko-KR" altLang="en-US" sz="1600" dirty="0" smtClean="0"/>
              <a:t>가 아닌 </a:t>
            </a:r>
            <a:r>
              <a:rPr lang="en-US" altLang="ko-KR" sz="1600" dirty="0" smtClean="0"/>
              <a:t>ARM </a:t>
            </a:r>
            <a:r>
              <a:rPr lang="ko-KR" altLang="en-US" sz="1600" dirty="0" smtClean="0"/>
              <a:t>혹은</a:t>
            </a:r>
            <a:r>
              <a:rPr lang="en-US" altLang="ko-KR" sz="1600" dirty="0"/>
              <a:t> </a:t>
            </a:r>
            <a:r>
              <a:rPr lang="en-US" altLang="ko-KR" sz="1600" dirty="0" smtClean="0"/>
              <a:t>MIPS</a:t>
            </a:r>
            <a:r>
              <a:rPr lang="ko-KR" altLang="en-US" sz="1600" dirty="0" smtClean="0"/>
              <a:t>를 선택해야 합니다</a:t>
            </a:r>
            <a:r>
              <a:rPr lang="en-US" altLang="ko-KR" sz="1600" dirty="0" smtClean="0"/>
              <a:t>.  </a:t>
            </a:r>
            <a:endParaRPr lang="ko-KR" altLang="en-US" sz="1600" dirty="0"/>
          </a:p>
        </p:txBody>
      </p:sp>
      <p:pic>
        <p:nvPicPr>
          <p:cNvPr id="6" name="그림 5"/>
          <p:cNvPicPr>
            <a:picLocks noChangeAspect="1"/>
          </p:cNvPicPr>
          <p:nvPr/>
        </p:nvPicPr>
        <p:blipFill>
          <a:blip r:embed="rId2"/>
          <a:stretch>
            <a:fillRect/>
          </a:stretch>
        </p:blipFill>
        <p:spPr>
          <a:xfrm>
            <a:off x="453098" y="1292914"/>
            <a:ext cx="5531597" cy="4321762"/>
          </a:xfrm>
          <a:prstGeom prst="rect">
            <a:avLst/>
          </a:prstGeom>
        </p:spPr>
      </p:pic>
      <p:sp>
        <p:nvSpPr>
          <p:cNvPr id="11" name="직사각형 10"/>
          <p:cNvSpPr/>
          <p:nvPr/>
        </p:nvSpPr>
        <p:spPr>
          <a:xfrm>
            <a:off x="1716384" y="4797152"/>
            <a:ext cx="4752948" cy="369332"/>
          </a:xfrm>
          <a:prstGeom prst="rect">
            <a:avLst/>
          </a:prstGeom>
          <a:solidFill>
            <a:srgbClr val="FFFF00"/>
          </a:solidFill>
          <a:ln>
            <a:solidFill>
              <a:srgbClr val="C00000"/>
            </a:solidFill>
          </a:ln>
        </p:spPr>
        <p:txBody>
          <a:bodyPr wrap="square">
            <a:spAutoFit/>
          </a:bodyPr>
          <a:lstStyle/>
          <a:p>
            <a:pPr latinLnBrk="0"/>
            <a:r>
              <a:rPr lang="en-US" altLang="ko-KR" dirty="0">
                <a:solidFill>
                  <a:srgbClr val="C00000"/>
                </a:solidFill>
              </a:rPr>
              <a:t>Download </a:t>
            </a:r>
            <a:r>
              <a:rPr lang="ko-KR" altLang="en-US" dirty="0">
                <a:solidFill>
                  <a:srgbClr val="C00000"/>
                </a:solidFill>
              </a:rPr>
              <a:t>할 때</a:t>
            </a:r>
            <a:r>
              <a:rPr lang="en-US" altLang="ko-KR" dirty="0" smtClean="0"/>
              <a:t>, </a:t>
            </a:r>
            <a:r>
              <a:rPr lang="ko-KR" altLang="en-US" dirty="0" smtClean="0"/>
              <a:t>시간이 상당히 걸립니다</a:t>
            </a:r>
            <a:r>
              <a:rPr lang="en-US" altLang="ko-KR" dirty="0" smtClean="0"/>
              <a:t>. </a:t>
            </a:r>
            <a:endParaRPr lang="en-US" altLang="ko-KR" dirty="0"/>
          </a:p>
        </p:txBody>
      </p:sp>
      <p:pic>
        <p:nvPicPr>
          <p:cNvPr id="8" name="그림 7"/>
          <p:cNvPicPr>
            <a:picLocks noChangeAspect="1"/>
          </p:cNvPicPr>
          <p:nvPr/>
        </p:nvPicPr>
        <p:blipFill>
          <a:blip r:embed="rId3"/>
          <a:stretch>
            <a:fillRect/>
          </a:stretch>
        </p:blipFill>
        <p:spPr>
          <a:xfrm>
            <a:off x="6756201" y="1292914"/>
            <a:ext cx="4701595" cy="4321762"/>
          </a:xfrm>
          <a:prstGeom prst="rect">
            <a:avLst/>
          </a:prstGeom>
        </p:spPr>
      </p:pic>
    </p:spTree>
    <p:extLst>
      <p:ext uri="{BB962C8B-B14F-4D97-AF65-F5344CB8AC3E}">
        <p14:creationId xmlns:p14="http://schemas.microsoft.com/office/powerpoint/2010/main" val="22557151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03-2 </a:t>
            </a:r>
            <a:r>
              <a:rPr lang="ko-KR" altLang="en-US" dirty="0" smtClean="0">
                <a:solidFill>
                  <a:srgbClr val="C00000"/>
                </a:solidFill>
              </a:rPr>
              <a:t>에뮬레이터로 </a:t>
            </a:r>
            <a:r>
              <a:rPr lang="en-US" altLang="ko-KR" dirty="0" smtClean="0">
                <a:solidFill>
                  <a:srgbClr val="C00000"/>
                </a:solidFill>
              </a:rPr>
              <a:t>Hello World </a:t>
            </a:r>
            <a:r>
              <a:rPr lang="ko-KR" altLang="en-US" dirty="0">
                <a:solidFill>
                  <a:srgbClr val="C00000"/>
                </a:solidFill>
              </a:rPr>
              <a:t>앱 실행하기</a:t>
            </a:r>
          </a:p>
        </p:txBody>
      </p:sp>
      <p:sp>
        <p:nvSpPr>
          <p:cNvPr id="3" name="내용 개체 틀 2"/>
          <p:cNvSpPr>
            <a:spLocks noGrp="1"/>
          </p:cNvSpPr>
          <p:nvPr>
            <p:ph idx="10"/>
          </p:nvPr>
        </p:nvSpPr>
        <p:spPr/>
        <p:txBody>
          <a:bodyPr/>
          <a:lstStyle/>
          <a:p>
            <a:r>
              <a:rPr lang="en-US" altLang="ko-KR" dirty="0" smtClean="0"/>
              <a:t>"Your Virtual Devices"</a:t>
            </a:r>
            <a:r>
              <a:rPr lang="ko-KR" altLang="en-US" dirty="0" smtClean="0"/>
              <a:t>창 오른쪽 끝에 화살표</a:t>
            </a:r>
            <a:r>
              <a:rPr lang="en-US" altLang="ko-KR" dirty="0" smtClean="0"/>
              <a:t>[</a:t>
            </a:r>
            <a:r>
              <a:rPr lang="en-US" altLang="ko-KR" b="1" dirty="0" smtClean="0"/>
              <a:t>Launch this AVD in the emulator]</a:t>
            </a:r>
            <a:r>
              <a:rPr lang="ko-KR" altLang="en-US" dirty="0" smtClean="0"/>
              <a:t>를 누르십시오</a:t>
            </a:r>
            <a:r>
              <a:rPr lang="en-US" altLang="ko-KR" dirty="0" smtClean="0"/>
              <a:t>.</a:t>
            </a:r>
          </a:p>
          <a:p>
            <a:r>
              <a:rPr lang="ko-KR" altLang="en-US" dirty="0" smtClean="0"/>
              <a:t>잠시 후</a:t>
            </a:r>
            <a:r>
              <a:rPr lang="en-US" altLang="ko-KR" dirty="0" smtClean="0"/>
              <a:t>, </a:t>
            </a:r>
            <a:r>
              <a:rPr lang="ko-KR" altLang="en-US" dirty="0" smtClean="0"/>
              <a:t>에뮬레이터 실행 과정을 거친 후</a:t>
            </a:r>
            <a:r>
              <a:rPr lang="en-US" altLang="ko-KR" dirty="0" smtClean="0"/>
              <a:t>, </a:t>
            </a:r>
            <a:r>
              <a:rPr lang="ko-KR" altLang="en-US" dirty="0" smtClean="0"/>
              <a:t>안드로이드 단말의 홈 화면이 나타납니다</a:t>
            </a:r>
            <a:r>
              <a:rPr lang="en-US" altLang="ko-KR" dirty="0" smtClean="0"/>
              <a:t>. </a:t>
            </a:r>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27</a:t>
            </a:fld>
            <a:endParaRPr lang="ko-KR" altLang="en-US"/>
          </a:p>
        </p:txBody>
      </p:sp>
      <p:pic>
        <p:nvPicPr>
          <p:cNvPr id="21" name="그림 20"/>
          <p:cNvPicPr>
            <a:picLocks noChangeAspect="1"/>
          </p:cNvPicPr>
          <p:nvPr/>
        </p:nvPicPr>
        <p:blipFill>
          <a:blip r:embed="rId2"/>
          <a:stretch>
            <a:fillRect/>
          </a:stretch>
        </p:blipFill>
        <p:spPr>
          <a:xfrm>
            <a:off x="9715656" y="2864493"/>
            <a:ext cx="2160800" cy="3683921"/>
          </a:xfrm>
          <a:prstGeom prst="rect">
            <a:avLst/>
          </a:prstGeom>
        </p:spPr>
      </p:pic>
      <p:sp>
        <p:nvSpPr>
          <p:cNvPr id="24" name="TextBox 23"/>
          <p:cNvSpPr txBox="1"/>
          <p:nvPr/>
        </p:nvSpPr>
        <p:spPr>
          <a:xfrm>
            <a:off x="7792733" y="1840105"/>
            <a:ext cx="3281668" cy="646331"/>
          </a:xfrm>
          <a:prstGeom prst="rect">
            <a:avLst/>
          </a:prstGeom>
          <a:solidFill>
            <a:srgbClr val="92D050"/>
          </a:solidFill>
          <a:ln>
            <a:solidFill>
              <a:schemeClr val="bg1">
                <a:lumMod val="65000"/>
              </a:schemeClr>
            </a:solidFill>
          </a:ln>
        </p:spPr>
        <p:txBody>
          <a:bodyPr wrap="none" rtlCol="0">
            <a:spAutoFit/>
          </a:bodyPr>
          <a:lstStyle/>
          <a:p>
            <a:r>
              <a:rPr lang="ko-KR" altLang="en-US" dirty="0" smtClean="0"/>
              <a:t>화면이 나타나지 아니하면 </a:t>
            </a:r>
            <a:endParaRPr lang="en-US" altLang="ko-KR" dirty="0"/>
          </a:p>
          <a:p>
            <a:r>
              <a:rPr lang="ko-KR" altLang="en-US" dirty="0" smtClean="0"/>
              <a:t>전원</a:t>
            </a:r>
            <a:r>
              <a:rPr lang="en-US" altLang="ko-KR" dirty="0" smtClean="0"/>
              <a:t>(Power)</a:t>
            </a:r>
            <a:r>
              <a:rPr lang="ko-KR" altLang="en-US" dirty="0" smtClean="0"/>
              <a:t>버튼을 누르십시오</a:t>
            </a:r>
            <a:endParaRPr lang="ko-KR" altLang="en-US" dirty="0"/>
          </a:p>
        </p:txBody>
      </p:sp>
      <p:pic>
        <p:nvPicPr>
          <p:cNvPr id="5" name="그림 4"/>
          <p:cNvPicPr>
            <a:picLocks noChangeAspect="1"/>
          </p:cNvPicPr>
          <p:nvPr/>
        </p:nvPicPr>
        <p:blipFill>
          <a:blip r:embed="rId3"/>
          <a:stretch>
            <a:fillRect/>
          </a:stretch>
        </p:blipFill>
        <p:spPr>
          <a:xfrm>
            <a:off x="514821" y="1754759"/>
            <a:ext cx="6645395" cy="3000165"/>
          </a:xfrm>
          <a:prstGeom prst="rect">
            <a:avLst/>
          </a:prstGeom>
        </p:spPr>
      </p:pic>
      <p:sp>
        <p:nvSpPr>
          <p:cNvPr id="8" name="아래쪽 화살표 7"/>
          <p:cNvSpPr/>
          <p:nvPr/>
        </p:nvSpPr>
        <p:spPr>
          <a:xfrm rot="10800000">
            <a:off x="5861132" y="3573016"/>
            <a:ext cx="432048" cy="10401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stretch>
            <a:fillRect/>
          </a:stretch>
        </p:blipFill>
        <p:spPr>
          <a:xfrm>
            <a:off x="7464458" y="2910621"/>
            <a:ext cx="2109005" cy="3688606"/>
          </a:xfrm>
          <a:prstGeom prst="rect">
            <a:avLst/>
          </a:prstGeom>
        </p:spPr>
      </p:pic>
      <p:cxnSp>
        <p:nvCxnSpPr>
          <p:cNvPr id="23" name="직선 화살표 연결선 22"/>
          <p:cNvCxnSpPr/>
          <p:nvPr/>
        </p:nvCxnSpPr>
        <p:spPr>
          <a:xfrm>
            <a:off x="9403792" y="2566786"/>
            <a:ext cx="1" cy="51005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25635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03-2 </a:t>
            </a:r>
            <a:r>
              <a:rPr lang="ko-KR" altLang="en-US" dirty="0" smtClean="0">
                <a:solidFill>
                  <a:srgbClr val="C00000"/>
                </a:solidFill>
              </a:rPr>
              <a:t>에뮬레이터로 </a:t>
            </a:r>
            <a:r>
              <a:rPr lang="en-US" altLang="ko-KR" dirty="0" smtClean="0">
                <a:solidFill>
                  <a:srgbClr val="C00000"/>
                </a:solidFill>
              </a:rPr>
              <a:t>Hello World </a:t>
            </a:r>
            <a:r>
              <a:rPr lang="ko-KR" altLang="en-US" dirty="0">
                <a:solidFill>
                  <a:srgbClr val="C00000"/>
                </a:solidFill>
              </a:rPr>
              <a:t>앱 실행하기</a:t>
            </a:r>
          </a:p>
        </p:txBody>
      </p:sp>
      <p:sp>
        <p:nvSpPr>
          <p:cNvPr id="3" name="내용 개체 틀 2"/>
          <p:cNvSpPr>
            <a:spLocks noGrp="1"/>
          </p:cNvSpPr>
          <p:nvPr>
            <p:ph idx="10"/>
          </p:nvPr>
        </p:nvSpPr>
        <p:spPr/>
        <p:txBody>
          <a:bodyPr/>
          <a:lstStyle/>
          <a:p>
            <a:r>
              <a:rPr lang="ko-KR" altLang="en-US" dirty="0" smtClean="0"/>
              <a:t>에뮬레이터를 사용하여 앱을 실행하면 됩니다</a:t>
            </a:r>
            <a:r>
              <a:rPr lang="en-US" altLang="ko-KR" dirty="0" smtClean="0"/>
              <a:t>.</a:t>
            </a:r>
          </a:p>
          <a:p>
            <a:pPr lvl="1"/>
            <a:r>
              <a:rPr lang="ko-KR" altLang="en-US" dirty="0" err="1" smtClean="0"/>
              <a:t>안스</a:t>
            </a:r>
            <a:r>
              <a:rPr lang="ko-KR" altLang="en-US" dirty="0" smtClean="0"/>
              <a:t> 상단에 있는 초록색 화살표 아이콘을 눌러 앱을 실행하십시오</a:t>
            </a:r>
            <a:r>
              <a:rPr lang="en-US" altLang="ko-KR" dirty="0" smtClean="0"/>
              <a:t>.</a:t>
            </a:r>
          </a:p>
          <a:p>
            <a:pPr lvl="1"/>
            <a:r>
              <a:rPr lang="ko-KR" altLang="en-US" dirty="0" smtClean="0"/>
              <a:t>에뮬레이터 선택을 </a:t>
            </a:r>
            <a:r>
              <a:rPr lang="en-US" altLang="ko-KR" dirty="0" smtClean="0"/>
              <a:t>OK</a:t>
            </a:r>
            <a:r>
              <a:rPr lang="ko-KR" altLang="en-US" dirty="0" smtClean="0"/>
              <a:t>하십시오</a:t>
            </a:r>
            <a:r>
              <a:rPr lang="en-US" altLang="ko-KR" dirty="0" smtClean="0"/>
              <a:t>.</a:t>
            </a:r>
          </a:p>
          <a:p>
            <a:pPr marL="457200" lvl="1" indent="0">
              <a:buNone/>
            </a:pPr>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r>
              <a:rPr lang="en-US" altLang="ko-KR" dirty="0" smtClean="0"/>
              <a:t/>
            </a:r>
            <a:br>
              <a:rPr lang="en-US" altLang="ko-KR" dirty="0" smtClean="0"/>
            </a:br>
            <a:r>
              <a:rPr lang="en-US" altLang="ko-KR" dirty="0" smtClean="0"/>
              <a:t/>
            </a:r>
            <a:br>
              <a:rPr lang="en-US" altLang="ko-KR" dirty="0" smtClean="0"/>
            </a:br>
            <a:endParaRPr lang="en-US" altLang="ko-KR" dirty="0" smtClean="0"/>
          </a:p>
          <a:p>
            <a:pPr lvl="1"/>
            <a:r>
              <a:rPr lang="ko-KR" altLang="en-US" dirty="0" smtClean="0"/>
              <a:t>에뮬레이터가 </a:t>
            </a:r>
            <a:r>
              <a:rPr lang="ko-KR" altLang="en-US" dirty="0" err="1" smtClean="0"/>
              <a:t>안스</a:t>
            </a:r>
            <a:r>
              <a:rPr lang="ko-KR" altLang="en-US" dirty="0" smtClean="0"/>
              <a:t> 창에 가려 안보일 수도 있습니다</a:t>
            </a:r>
            <a:r>
              <a:rPr lang="en-US" altLang="ko-KR" dirty="0" smtClean="0"/>
              <a:t>.  </a:t>
            </a:r>
            <a:br>
              <a:rPr lang="en-US" altLang="ko-KR" dirty="0" smtClean="0"/>
            </a:br>
            <a:r>
              <a:rPr lang="ko-KR" altLang="en-US" dirty="0" smtClean="0"/>
              <a:t>이때는 작업표시줄에서 </a:t>
            </a:r>
            <a:r>
              <a:rPr lang="ko-KR" altLang="en-US" b="1" dirty="0" smtClean="0"/>
              <a:t>에뮬레이터 아이콘</a:t>
            </a:r>
            <a:r>
              <a:rPr lang="ko-KR" altLang="en-US" dirty="0" smtClean="0"/>
              <a:t>을 클릭하면 됩니다</a:t>
            </a:r>
            <a:r>
              <a:rPr lang="en-US" altLang="ko-KR" dirty="0" smtClean="0"/>
              <a:t>.</a:t>
            </a:r>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28</a:t>
            </a:fld>
            <a:endParaRPr lang="ko-KR" altLang="en-US"/>
          </a:p>
        </p:txBody>
      </p:sp>
      <p:pic>
        <p:nvPicPr>
          <p:cNvPr id="6" name="그림 5"/>
          <p:cNvPicPr>
            <a:picLocks noChangeAspect="1"/>
          </p:cNvPicPr>
          <p:nvPr/>
        </p:nvPicPr>
        <p:blipFill>
          <a:blip r:embed="rId2"/>
          <a:stretch>
            <a:fillRect/>
          </a:stretch>
        </p:blipFill>
        <p:spPr>
          <a:xfrm>
            <a:off x="695400" y="2630915"/>
            <a:ext cx="4934639" cy="1638529"/>
          </a:xfrm>
          <a:prstGeom prst="rect">
            <a:avLst/>
          </a:prstGeom>
        </p:spPr>
      </p:pic>
      <p:sp>
        <p:nvSpPr>
          <p:cNvPr id="7" name="아래쪽 화살표 6"/>
          <p:cNvSpPr/>
          <p:nvPr/>
        </p:nvSpPr>
        <p:spPr>
          <a:xfrm>
            <a:off x="3082175" y="2307286"/>
            <a:ext cx="360040" cy="8336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아래쪽 화살표 15"/>
          <p:cNvSpPr/>
          <p:nvPr/>
        </p:nvSpPr>
        <p:spPr>
          <a:xfrm>
            <a:off x="5455173" y="5307490"/>
            <a:ext cx="334711" cy="44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p:cNvPicPr>
            <a:picLocks noChangeAspect="1"/>
          </p:cNvPicPr>
          <p:nvPr/>
        </p:nvPicPr>
        <p:blipFill>
          <a:blip r:embed="rId3"/>
          <a:stretch>
            <a:fillRect/>
          </a:stretch>
        </p:blipFill>
        <p:spPr>
          <a:xfrm>
            <a:off x="8611468" y="813378"/>
            <a:ext cx="3092597" cy="5451898"/>
          </a:xfrm>
          <a:prstGeom prst="rect">
            <a:avLst/>
          </a:prstGeom>
        </p:spPr>
      </p:pic>
      <p:pic>
        <p:nvPicPr>
          <p:cNvPr id="11" name="그림 10"/>
          <p:cNvPicPr>
            <a:picLocks noChangeAspect="1"/>
          </p:cNvPicPr>
          <p:nvPr/>
        </p:nvPicPr>
        <p:blipFill>
          <a:blip r:embed="rId4"/>
          <a:stretch>
            <a:fillRect/>
          </a:stretch>
        </p:blipFill>
        <p:spPr>
          <a:xfrm>
            <a:off x="119336" y="5808864"/>
            <a:ext cx="7160114" cy="458982"/>
          </a:xfrm>
          <a:prstGeom prst="rect">
            <a:avLst/>
          </a:prstGeom>
        </p:spPr>
      </p:pic>
    </p:spTree>
    <p:extLst>
      <p:ext uri="{BB962C8B-B14F-4D97-AF65-F5344CB8AC3E}">
        <p14:creationId xmlns:p14="http://schemas.microsoft.com/office/powerpoint/2010/main" val="10423634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03-2 </a:t>
            </a:r>
            <a:r>
              <a:rPr lang="ko-KR" altLang="en-US" dirty="0" smtClean="0">
                <a:solidFill>
                  <a:srgbClr val="C00000"/>
                </a:solidFill>
              </a:rPr>
              <a:t>에뮬레이터로 </a:t>
            </a:r>
            <a:r>
              <a:rPr lang="en-US" altLang="ko-KR" dirty="0" smtClean="0">
                <a:solidFill>
                  <a:srgbClr val="C00000"/>
                </a:solidFill>
              </a:rPr>
              <a:t>Hello World </a:t>
            </a:r>
            <a:r>
              <a:rPr lang="ko-KR" altLang="en-US" dirty="0">
                <a:solidFill>
                  <a:srgbClr val="C00000"/>
                </a:solidFill>
              </a:rPr>
              <a:t>앱 실행하기</a:t>
            </a:r>
          </a:p>
        </p:txBody>
      </p:sp>
      <p:sp>
        <p:nvSpPr>
          <p:cNvPr id="3" name="내용 개체 틀 2"/>
          <p:cNvSpPr>
            <a:spLocks noGrp="1"/>
          </p:cNvSpPr>
          <p:nvPr>
            <p:ph idx="10"/>
          </p:nvPr>
        </p:nvSpPr>
        <p:spPr/>
        <p:txBody>
          <a:bodyPr>
            <a:normAutofit/>
          </a:bodyPr>
          <a:lstStyle/>
          <a:p>
            <a:r>
              <a:rPr lang="ko-KR" altLang="en-US" dirty="0" smtClean="0"/>
              <a:t>첫 앱이 잘 실행되었기를 바랍니다</a:t>
            </a:r>
            <a:r>
              <a:rPr lang="en-US" altLang="ko-KR" dirty="0" smtClean="0"/>
              <a:t>. </a:t>
            </a:r>
          </a:p>
          <a:p>
            <a:r>
              <a:rPr lang="ko-KR" altLang="en-US" dirty="0" smtClean="0"/>
              <a:t>앱이 실행되면 </a:t>
            </a:r>
            <a:r>
              <a:rPr lang="ko-KR" altLang="en-US" dirty="0" err="1" smtClean="0"/>
              <a:t>안스</a:t>
            </a:r>
            <a:r>
              <a:rPr lang="ko-KR" altLang="en-US" dirty="0" smtClean="0"/>
              <a:t> 아래에 있는 </a:t>
            </a:r>
            <a:r>
              <a:rPr lang="en-US" altLang="ko-KR" dirty="0" smtClean="0"/>
              <a:t>[</a:t>
            </a:r>
            <a:r>
              <a:rPr lang="en-US" altLang="ko-KR" b="1" dirty="0" smtClean="0"/>
              <a:t>Logcat</a:t>
            </a:r>
            <a:r>
              <a:rPr lang="en-US" altLang="ko-KR" dirty="0" smtClean="0"/>
              <a:t>] </a:t>
            </a:r>
            <a:r>
              <a:rPr lang="ko-KR" altLang="en-US" dirty="0" smtClean="0"/>
              <a:t>탭을 클릭하여 현재 가상단말기의 상태를 확인해보십시오</a:t>
            </a:r>
            <a:r>
              <a:rPr lang="en-US" altLang="ko-KR" dirty="0" smtClean="0"/>
              <a:t>.</a:t>
            </a:r>
          </a:p>
          <a:p>
            <a:endParaRPr lang="en-US" altLang="ko-KR" dirty="0"/>
          </a:p>
          <a:p>
            <a:endParaRPr lang="en-US" altLang="ko-KR" dirty="0" smtClean="0"/>
          </a:p>
          <a:p>
            <a:endParaRPr lang="en-US" altLang="ko-KR" dirty="0"/>
          </a:p>
          <a:p>
            <a:endParaRPr lang="en-US" altLang="ko-KR" dirty="0" smtClean="0"/>
          </a:p>
          <a:p>
            <a:r>
              <a:rPr lang="en-US" altLang="ko-KR" dirty="0" smtClean="0"/>
              <a:t/>
            </a:r>
            <a:br>
              <a:rPr lang="en-US" altLang="ko-KR" dirty="0" smtClean="0"/>
            </a:br>
            <a:endParaRPr lang="en-US" altLang="ko-KR" dirty="0"/>
          </a:p>
          <a:p>
            <a:endParaRPr lang="en-US" altLang="ko-KR" dirty="0" smtClean="0"/>
          </a:p>
          <a:p>
            <a:endParaRPr lang="en-US" altLang="ko-KR" dirty="0"/>
          </a:p>
          <a:p>
            <a:endParaRPr lang="en-US" altLang="ko-KR" dirty="0"/>
          </a:p>
          <a:p>
            <a:r>
              <a:rPr lang="ko-KR" altLang="en-US" dirty="0" smtClean="0"/>
              <a:t>앱이 </a:t>
            </a:r>
            <a:r>
              <a:rPr lang="ko-KR" altLang="en-US" dirty="0"/>
              <a:t>메모리 문제로 실행이 되지 않으면 다음과 같은 방법을 시도해보십시오</a:t>
            </a:r>
            <a:r>
              <a:rPr lang="en-US" altLang="ko-KR" dirty="0"/>
              <a:t>. </a:t>
            </a:r>
          </a:p>
          <a:p>
            <a:pPr lvl="1"/>
            <a:r>
              <a:rPr lang="en-US" altLang="ko-KR" dirty="0" smtClean="0"/>
              <a:t>C</a:t>
            </a:r>
            <a:r>
              <a:rPr lang="en-US" altLang="ko-KR" dirty="0"/>
              <a:t>:/Program Files/Android/Android Studio/bin/studio64.exe.vmoptions </a:t>
            </a:r>
            <a:r>
              <a:rPr lang="ko-KR" altLang="en-US" dirty="0"/>
              <a:t>파일을 열고</a:t>
            </a:r>
            <a:r>
              <a:rPr lang="en-US" altLang="ko-KR" dirty="0"/>
              <a:t>, </a:t>
            </a:r>
            <a:br>
              <a:rPr lang="en-US" altLang="ko-KR" dirty="0"/>
            </a:br>
            <a:r>
              <a:rPr lang="en-US" altLang="ko-KR" dirty="0"/>
              <a:t>–</a:t>
            </a:r>
            <a:r>
              <a:rPr lang="en-US" altLang="ko-KR" dirty="0" err="1"/>
              <a:t>Xmx</a:t>
            </a:r>
            <a:r>
              <a:rPr lang="ko-KR" altLang="en-US" dirty="0"/>
              <a:t>로 시작하는 줄의 숫자를 더 큰 값으로 아래와 같이 관리자 권한으로 수정하십시오</a:t>
            </a:r>
            <a:r>
              <a:rPr lang="en-US" altLang="ko-KR" dirty="0"/>
              <a:t>. </a:t>
            </a:r>
            <a:br>
              <a:rPr lang="en-US" altLang="ko-KR" dirty="0"/>
            </a:br>
            <a:r>
              <a:rPr lang="en-US" altLang="ko-KR" dirty="0"/>
              <a:t>-Xmx2048m</a:t>
            </a:r>
          </a:p>
          <a:p>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29</a:t>
            </a:fld>
            <a:endParaRPr lang="ko-KR" altLang="en-US"/>
          </a:p>
        </p:txBody>
      </p:sp>
      <p:pic>
        <p:nvPicPr>
          <p:cNvPr id="5" name="그림 4"/>
          <p:cNvPicPr>
            <a:picLocks noChangeAspect="1"/>
          </p:cNvPicPr>
          <p:nvPr/>
        </p:nvPicPr>
        <p:blipFill>
          <a:blip r:embed="rId2"/>
          <a:stretch>
            <a:fillRect/>
          </a:stretch>
        </p:blipFill>
        <p:spPr>
          <a:xfrm>
            <a:off x="1343472" y="1628800"/>
            <a:ext cx="8856984" cy="2602229"/>
          </a:xfrm>
          <a:prstGeom prst="rect">
            <a:avLst/>
          </a:prstGeom>
        </p:spPr>
      </p:pic>
      <p:sp>
        <p:nvSpPr>
          <p:cNvPr id="7" name="아래쪽 화살표 6"/>
          <p:cNvSpPr/>
          <p:nvPr/>
        </p:nvSpPr>
        <p:spPr>
          <a:xfrm rot="16200000">
            <a:off x="1403940" y="3406378"/>
            <a:ext cx="445186" cy="10180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7306393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01-1 </a:t>
            </a:r>
            <a:r>
              <a:rPr lang="ko-KR" altLang="en-US" dirty="0" smtClean="0">
                <a:latin typeface="나눔고딕" panose="020D0604000000000000" pitchFamily="50" charset="-127"/>
                <a:ea typeface="나눔고딕" panose="020D0604000000000000" pitchFamily="50" charset="-127"/>
              </a:rPr>
              <a:t>안드로이드 이해하기</a:t>
            </a:r>
            <a:endParaRPr lang="ko-KR" altLang="en-US" dirty="0">
              <a:latin typeface="나눔고딕" panose="020D0604000000000000" pitchFamily="50" charset="-127"/>
              <a:ea typeface="나눔고딕" panose="020D0604000000000000" pitchFamily="50" charset="-127"/>
            </a:endParaRPr>
          </a:p>
        </p:txBody>
      </p:sp>
      <p:sp>
        <p:nvSpPr>
          <p:cNvPr id="3" name="내용 개체 틀 2"/>
          <p:cNvSpPr>
            <a:spLocks noGrp="1"/>
          </p:cNvSpPr>
          <p:nvPr>
            <p:ph idx="10"/>
          </p:nvPr>
        </p:nvSpPr>
        <p:spPr/>
        <p:txBody>
          <a:bodyPr/>
          <a:lstStyle/>
          <a:p>
            <a:r>
              <a:rPr lang="ko-KR" altLang="en-US" dirty="0" smtClean="0"/>
              <a:t>안드로이드 </a:t>
            </a:r>
            <a:r>
              <a:rPr lang="en-US" altLang="ko-KR" dirty="0" smtClean="0"/>
              <a:t>– </a:t>
            </a:r>
            <a:r>
              <a:rPr lang="ko-KR" altLang="en-US" dirty="0" smtClean="0"/>
              <a:t>구글에서 만든 스마트폰 운영체제</a:t>
            </a:r>
            <a:r>
              <a:rPr lang="en-US" altLang="ko-KR" dirty="0" smtClean="0"/>
              <a:t>(OS), </a:t>
            </a:r>
            <a:r>
              <a:rPr lang="ko-KR" altLang="en-US" dirty="0" smtClean="0"/>
              <a:t>앱 플랫폼</a:t>
            </a:r>
            <a:endParaRPr lang="en-US" altLang="ko-KR" dirty="0" smtClean="0"/>
          </a:p>
          <a:p>
            <a:r>
              <a:rPr lang="ko-KR" altLang="en-US" dirty="0" smtClean="0"/>
              <a:t>주요 특징</a:t>
            </a:r>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a:t>
            </a:fld>
            <a:endParaRPr lang="ko-KR" altLang="en-US"/>
          </a:p>
        </p:txBody>
      </p:sp>
      <p:sp>
        <p:nvSpPr>
          <p:cNvPr id="5" name="모서리가 둥근 직사각형 4"/>
          <p:cNvSpPr/>
          <p:nvPr/>
        </p:nvSpPr>
        <p:spPr>
          <a:xfrm>
            <a:off x="3503712" y="3789040"/>
            <a:ext cx="4680520" cy="50405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solidFill>
                  <a:schemeClr val="tx1"/>
                </a:solidFill>
              </a:rPr>
              <a:t>앱</a:t>
            </a:r>
            <a:endParaRPr lang="ko-KR" altLang="en-US" dirty="0">
              <a:solidFill>
                <a:schemeClr val="tx1"/>
              </a:solidFill>
            </a:endParaRPr>
          </a:p>
        </p:txBody>
      </p:sp>
      <p:sp>
        <p:nvSpPr>
          <p:cNvPr id="6" name="모서리가 둥근 직사각형 5"/>
          <p:cNvSpPr/>
          <p:nvPr/>
        </p:nvSpPr>
        <p:spPr>
          <a:xfrm>
            <a:off x="3498694" y="4293096"/>
            <a:ext cx="4680520" cy="864096"/>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어플리케이션 프레임워크</a:t>
            </a:r>
            <a:endParaRPr lang="en-US" altLang="ko-KR" dirty="0" smtClean="0"/>
          </a:p>
          <a:p>
            <a:pPr algn="ctr"/>
            <a:r>
              <a:rPr lang="en-US" altLang="ko-KR" sz="1400" dirty="0" smtClean="0"/>
              <a:t>Various managers – (notification, window, activity, package), Contents Provider, Viewer System)</a:t>
            </a:r>
            <a:endParaRPr lang="ko-KR" altLang="en-US" dirty="0"/>
          </a:p>
        </p:txBody>
      </p:sp>
      <p:sp>
        <p:nvSpPr>
          <p:cNvPr id="7" name="모서리가 둥근 직사각형 6"/>
          <p:cNvSpPr/>
          <p:nvPr/>
        </p:nvSpPr>
        <p:spPr>
          <a:xfrm>
            <a:off x="3493676" y="5157192"/>
            <a:ext cx="4680520" cy="835282"/>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라이브러리</a:t>
            </a:r>
            <a:endParaRPr lang="en-US" altLang="ko-KR" dirty="0" smtClean="0"/>
          </a:p>
          <a:p>
            <a:pPr algn="ctr"/>
            <a:r>
              <a:rPr lang="en-US" altLang="ko-KR" sz="1400" dirty="0" smtClean="0"/>
              <a:t>(Surface Manager, Media Framework, </a:t>
            </a:r>
            <a:br>
              <a:rPr lang="en-US" altLang="ko-KR" sz="1400" dirty="0" smtClean="0"/>
            </a:br>
            <a:r>
              <a:rPr lang="en-US" altLang="ko-KR" sz="1400" dirty="0" smtClean="0"/>
              <a:t>Open GL, SQLite, </a:t>
            </a:r>
            <a:r>
              <a:rPr lang="en-US" altLang="ko-KR" sz="1400" dirty="0" err="1" smtClean="0"/>
              <a:t>Webkit</a:t>
            </a:r>
            <a:r>
              <a:rPr lang="en-US" altLang="ko-KR" sz="1400" dirty="0" smtClean="0"/>
              <a:t>, </a:t>
            </a:r>
            <a:r>
              <a:rPr lang="en-US" altLang="ko-KR" sz="1400" dirty="0" err="1" smtClean="0"/>
              <a:t>libc</a:t>
            </a:r>
            <a:r>
              <a:rPr lang="en-US" altLang="ko-KR" sz="1400" dirty="0" smtClean="0"/>
              <a:t>)</a:t>
            </a:r>
            <a:endParaRPr lang="ko-KR" altLang="en-US" sz="1400" dirty="0"/>
          </a:p>
        </p:txBody>
      </p:sp>
      <p:sp>
        <p:nvSpPr>
          <p:cNvPr id="8" name="모서리가 둥근 직사각형 7"/>
          <p:cNvSpPr/>
          <p:nvPr/>
        </p:nvSpPr>
        <p:spPr>
          <a:xfrm>
            <a:off x="3493676" y="5992474"/>
            <a:ext cx="4680520" cy="504056"/>
          </a:xfrm>
          <a:prstGeom prst="round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운영체제</a:t>
            </a:r>
            <a:r>
              <a:rPr lang="en-US" altLang="ko-KR" dirty="0" smtClean="0"/>
              <a:t>(</a:t>
            </a:r>
            <a:r>
              <a:rPr lang="ko-KR" altLang="en-US" dirty="0" smtClean="0"/>
              <a:t>리눅스 커널</a:t>
            </a:r>
            <a:r>
              <a:rPr lang="en-US" altLang="ko-KR" dirty="0" smtClean="0"/>
              <a:t>)</a:t>
            </a:r>
            <a:endParaRPr lang="ko-KR" altLang="en-US" dirty="0"/>
          </a:p>
        </p:txBody>
      </p:sp>
      <p:sp>
        <p:nvSpPr>
          <p:cNvPr id="9" name="모서리가 둥근 직사각형 8"/>
          <p:cNvSpPr/>
          <p:nvPr/>
        </p:nvSpPr>
        <p:spPr>
          <a:xfrm>
            <a:off x="6744072" y="5157192"/>
            <a:ext cx="1430124"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solidFill>
                  <a:schemeClr val="tx1"/>
                </a:solidFill>
              </a:rPr>
              <a:t>런타임</a:t>
            </a:r>
            <a:endParaRPr lang="ko-KR" altLang="en-US" dirty="0">
              <a:solidFill>
                <a:schemeClr val="tx1"/>
              </a:solidFill>
            </a:endParaRPr>
          </a:p>
        </p:txBody>
      </p:sp>
      <p:cxnSp>
        <p:nvCxnSpPr>
          <p:cNvPr id="13" name="직선 화살표 연결선 12"/>
          <p:cNvCxnSpPr>
            <a:stCxn id="18" idx="3"/>
            <a:endCxn id="6" idx="1"/>
          </p:cNvCxnSpPr>
          <p:nvPr/>
        </p:nvCxnSpPr>
        <p:spPr>
          <a:xfrm flipV="1">
            <a:off x="2734516" y="4725144"/>
            <a:ext cx="764178" cy="4274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a:stCxn id="18" idx="3"/>
            <a:endCxn id="7" idx="1"/>
          </p:cNvCxnSpPr>
          <p:nvPr/>
        </p:nvCxnSpPr>
        <p:spPr>
          <a:xfrm>
            <a:off x="2734516" y="5152546"/>
            <a:ext cx="759160" cy="42228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208136" y="4967880"/>
            <a:ext cx="1526380" cy="369332"/>
          </a:xfrm>
          <a:prstGeom prst="rect">
            <a:avLst/>
          </a:prstGeom>
          <a:solidFill>
            <a:srgbClr val="FFFF00"/>
          </a:solidFill>
          <a:ln>
            <a:solidFill>
              <a:schemeClr val="bg1">
                <a:lumMod val="65000"/>
              </a:schemeClr>
            </a:solidFill>
          </a:ln>
        </p:spPr>
        <p:txBody>
          <a:bodyPr wrap="none" rtlCol="0">
            <a:spAutoFit/>
          </a:bodyPr>
          <a:lstStyle/>
          <a:p>
            <a:r>
              <a:rPr lang="en-US" altLang="ko-KR" dirty="0" smtClean="0"/>
              <a:t>Middleware</a:t>
            </a:r>
            <a:endParaRPr lang="ko-KR" altLang="en-US" dirty="0"/>
          </a:p>
        </p:txBody>
      </p:sp>
    </p:spTree>
    <p:extLst>
      <p:ext uri="{BB962C8B-B14F-4D97-AF65-F5344CB8AC3E}">
        <p14:creationId xmlns:p14="http://schemas.microsoft.com/office/powerpoint/2010/main" val="9389045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03-3 Hello </a:t>
            </a:r>
            <a:r>
              <a:rPr lang="ko-KR" altLang="en-US" dirty="0" smtClean="0">
                <a:solidFill>
                  <a:srgbClr val="C00000"/>
                </a:solidFill>
              </a:rPr>
              <a:t>프로젝트 하나씩 바꾸어 보기</a:t>
            </a:r>
            <a:endParaRPr lang="ko-KR" altLang="en-US" dirty="0">
              <a:solidFill>
                <a:srgbClr val="C00000"/>
              </a:solidFill>
            </a:endParaRPr>
          </a:p>
        </p:txBody>
      </p:sp>
      <p:sp>
        <p:nvSpPr>
          <p:cNvPr id="3" name="내용 개체 틀 2"/>
          <p:cNvSpPr>
            <a:spLocks noGrp="1"/>
          </p:cNvSpPr>
          <p:nvPr>
            <p:ph idx="10"/>
          </p:nvPr>
        </p:nvSpPr>
        <p:spPr/>
        <p:txBody>
          <a:bodyPr>
            <a:normAutofit/>
          </a:bodyPr>
          <a:lstStyle/>
          <a:p>
            <a:r>
              <a:rPr lang="ko-KR" altLang="en-US" dirty="0" smtClean="0"/>
              <a:t>간단한 앱이지만</a:t>
            </a:r>
            <a:r>
              <a:rPr lang="en-US" altLang="ko-KR" dirty="0" smtClean="0"/>
              <a:t>, </a:t>
            </a:r>
            <a:r>
              <a:rPr lang="ko-KR" altLang="en-US" dirty="0" smtClean="0"/>
              <a:t>내가 직접 한 것도 별로 없이 앱이 생성이 되었고</a:t>
            </a:r>
            <a:r>
              <a:rPr lang="en-US" altLang="ko-KR" dirty="0" smtClean="0"/>
              <a:t>, </a:t>
            </a:r>
            <a:r>
              <a:rPr lang="ko-KR" altLang="en-US" dirty="0" smtClean="0"/>
              <a:t>실행되었습니다</a:t>
            </a:r>
            <a:r>
              <a:rPr lang="en-US" altLang="ko-KR" dirty="0" smtClean="0"/>
              <a:t>. </a:t>
            </a:r>
            <a:br>
              <a:rPr lang="en-US" altLang="ko-KR" dirty="0" smtClean="0"/>
            </a:br>
            <a:r>
              <a:rPr lang="ko-KR" altLang="en-US" dirty="0" smtClean="0"/>
              <a:t>심지어 메시지 </a:t>
            </a:r>
            <a:r>
              <a:rPr lang="en-US" altLang="ko-KR" dirty="0" smtClean="0"/>
              <a:t>"Hello World"</a:t>
            </a:r>
            <a:r>
              <a:rPr lang="ko-KR" altLang="en-US" dirty="0" smtClean="0"/>
              <a:t>는 내가 입력한 적도 없는데 화면에 나타났습니다</a:t>
            </a:r>
            <a:r>
              <a:rPr lang="en-US" altLang="ko-KR" dirty="0" smtClean="0"/>
              <a:t>. </a:t>
            </a:r>
          </a:p>
          <a:p>
            <a:r>
              <a:rPr lang="ko-KR" altLang="en-US" dirty="0" smtClean="0"/>
              <a:t>먼저</a:t>
            </a:r>
            <a:r>
              <a:rPr lang="en-US" altLang="ko-KR" dirty="0" smtClean="0"/>
              <a:t>, Hello </a:t>
            </a:r>
            <a:r>
              <a:rPr lang="ko-KR" altLang="en-US" dirty="0" smtClean="0"/>
              <a:t>프로젝트 앱은 어떻게 실행되었는지</a:t>
            </a:r>
            <a:r>
              <a:rPr lang="en-US" altLang="ko-KR" dirty="0" smtClean="0"/>
              <a:t>, </a:t>
            </a:r>
            <a:r>
              <a:rPr lang="ko-KR" altLang="en-US" dirty="0" smtClean="0"/>
              <a:t>메시지는 어떤 원리로 나타났는지 알아봅니다</a:t>
            </a:r>
            <a:r>
              <a:rPr lang="en-US" altLang="ko-KR" dirty="0" smtClean="0"/>
              <a:t>.</a:t>
            </a:r>
            <a:br>
              <a:rPr lang="en-US" altLang="ko-KR" dirty="0" smtClean="0"/>
            </a:br>
            <a:r>
              <a:rPr lang="ko-KR" altLang="en-US" dirty="0" smtClean="0"/>
              <a:t>그 다음에</a:t>
            </a:r>
            <a:r>
              <a:rPr lang="en-US" altLang="ko-KR" dirty="0" smtClean="0"/>
              <a:t>, </a:t>
            </a:r>
            <a:r>
              <a:rPr lang="ko-KR" altLang="en-US" dirty="0" smtClean="0"/>
              <a:t>버튼과 같은 화면을 구성하는 요소들도 하나씩 추가해 볼 것입니다</a:t>
            </a:r>
            <a:r>
              <a:rPr lang="en-US" altLang="ko-KR" dirty="0" smtClean="0"/>
              <a:t>. </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30</a:t>
            </a:fld>
            <a:endParaRPr lang="ko-KR" altLang="en-US"/>
          </a:p>
        </p:txBody>
      </p:sp>
    </p:spTree>
    <p:extLst>
      <p:ext uri="{BB962C8B-B14F-4D97-AF65-F5344CB8AC3E}">
        <p14:creationId xmlns:p14="http://schemas.microsoft.com/office/powerpoint/2010/main" val="28432147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03-3 Hello </a:t>
            </a:r>
            <a:r>
              <a:rPr lang="ko-KR" altLang="en-US" dirty="0" smtClean="0">
                <a:solidFill>
                  <a:srgbClr val="C00000"/>
                </a:solidFill>
              </a:rPr>
              <a:t>프로젝트 하나씩 바꾸어 보기</a:t>
            </a:r>
            <a:endParaRPr lang="ko-KR" altLang="en-US" dirty="0">
              <a:solidFill>
                <a:srgbClr val="C00000"/>
              </a:solidFill>
            </a:endParaRPr>
          </a:p>
        </p:txBody>
      </p:sp>
      <p:sp>
        <p:nvSpPr>
          <p:cNvPr id="3" name="내용 개체 틀 2"/>
          <p:cNvSpPr>
            <a:spLocks noGrp="1"/>
          </p:cNvSpPr>
          <p:nvPr>
            <p:ph idx="10"/>
          </p:nvPr>
        </p:nvSpPr>
        <p:spPr/>
        <p:txBody>
          <a:bodyPr>
            <a:normAutofit/>
          </a:bodyPr>
          <a:lstStyle/>
          <a:p>
            <a:r>
              <a:rPr lang="en-US" altLang="ko-KR" b="1" dirty="0" smtClean="0"/>
              <a:t>MainActivity.java</a:t>
            </a:r>
            <a:r>
              <a:rPr lang="ko-KR" altLang="en-US" b="1" dirty="0"/>
              <a:t> </a:t>
            </a:r>
            <a:r>
              <a:rPr lang="ko-KR" altLang="en-US" dirty="0" smtClean="0"/>
              <a:t>자세히 살펴보기</a:t>
            </a:r>
            <a:endParaRPr lang="en-US" altLang="ko-KR" dirty="0" smtClean="0"/>
          </a:p>
          <a:p>
            <a:pPr lvl="1"/>
            <a:r>
              <a:rPr lang="ko-KR" altLang="en-US" dirty="0" smtClean="0"/>
              <a:t>먼저</a:t>
            </a:r>
            <a:r>
              <a:rPr lang="en-US" altLang="ko-KR" dirty="0" smtClean="0"/>
              <a:t>, </a:t>
            </a:r>
            <a:r>
              <a:rPr lang="ko-KR" altLang="en-US" dirty="0" err="1" smtClean="0"/>
              <a:t>안스에서</a:t>
            </a:r>
            <a:r>
              <a:rPr lang="ko-KR" altLang="en-US" dirty="0" smtClean="0"/>
              <a:t> 이 파일을 찾아가 보십시오</a:t>
            </a:r>
            <a:r>
              <a:rPr lang="en-US" altLang="ko-KR" dirty="0" smtClean="0"/>
              <a:t>. </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31</a:t>
            </a:fld>
            <a:endParaRPr lang="ko-KR" altLang="en-US"/>
          </a:p>
        </p:txBody>
      </p:sp>
      <p:sp>
        <p:nvSpPr>
          <p:cNvPr id="5" name="TextBox 4"/>
          <p:cNvSpPr txBox="1"/>
          <p:nvPr/>
        </p:nvSpPr>
        <p:spPr>
          <a:xfrm>
            <a:off x="4583832" y="3573016"/>
            <a:ext cx="7117380" cy="830997"/>
          </a:xfrm>
          <a:prstGeom prst="rect">
            <a:avLst/>
          </a:prstGeom>
          <a:solidFill>
            <a:schemeClr val="bg1">
              <a:lumMod val="95000"/>
            </a:schemeClr>
          </a:solidFill>
          <a:ln>
            <a:solidFill>
              <a:srgbClr val="00B050"/>
            </a:solidFill>
          </a:ln>
        </p:spPr>
        <p:txBody>
          <a:bodyPr wrap="square" rtlCol="0">
            <a:spAutoFit/>
          </a:bodyPr>
          <a:lstStyle/>
          <a:p>
            <a:r>
              <a:rPr lang="ko-KR" altLang="en-US" sz="1600" dirty="0" smtClean="0"/>
              <a:t>실수로 왼쪽의 프로젝트 구성을 보여주는 트리 모양이 창이 없어졌다면</a:t>
            </a:r>
            <a:r>
              <a:rPr lang="en-US" altLang="ko-KR" sz="1600" dirty="0" smtClean="0"/>
              <a:t>?</a:t>
            </a:r>
          </a:p>
          <a:p>
            <a:pPr marL="285750" indent="-285750">
              <a:buFontTx/>
              <a:buChar char="-"/>
            </a:pPr>
            <a:r>
              <a:rPr lang="ko-KR" altLang="en-US" sz="1600" dirty="0" smtClean="0"/>
              <a:t>창의 왼쪽 가장자리에 세로로 된 탭을 사용합니다</a:t>
            </a:r>
            <a:r>
              <a:rPr lang="en-US" altLang="ko-KR" sz="1600" dirty="0" smtClean="0"/>
              <a:t>. </a:t>
            </a:r>
            <a:r>
              <a:rPr lang="ko-KR" altLang="en-US" sz="1600" dirty="0" smtClean="0"/>
              <a:t>혹은</a:t>
            </a:r>
            <a:endParaRPr lang="en-US" altLang="ko-KR" sz="1600" dirty="0" smtClean="0"/>
          </a:p>
          <a:p>
            <a:pPr marL="285750" indent="-285750">
              <a:buFontTx/>
              <a:buChar char="-"/>
            </a:pPr>
            <a:r>
              <a:rPr lang="ko-KR" altLang="en-US" sz="1600" dirty="0" err="1" smtClean="0"/>
              <a:t>안스</a:t>
            </a:r>
            <a:r>
              <a:rPr lang="ko-KR" altLang="en-US" sz="1600" dirty="0" smtClean="0"/>
              <a:t> 창 메뉴 왼쪽에 </a:t>
            </a:r>
            <a:r>
              <a:rPr lang="en-US" altLang="ko-KR" sz="1600" b="1" dirty="0" smtClean="0"/>
              <a:t>View</a:t>
            </a:r>
            <a:r>
              <a:rPr lang="ko-KR" altLang="en-US" sz="1600" b="1" dirty="0" smtClean="0"/>
              <a:t> </a:t>
            </a:r>
            <a:r>
              <a:rPr lang="en-US" altLang="ko-KR" sz="1600" b="1" dirty="0" smtClean="0">
                <a:sym typeface="Wingdings" panose="05000000000000000000" pitchFamily="2" charset="2"/>
              </a:rPr>
              <a:t> Tool Windows  Project</a:t>
            </a:r>
            <a:r>
              <a:rPr lang="ko-KR" altLang="en-US" sz="1600" dirty="0" smtClean="0">
                <a:sym typeface="Wingdings" panose="05000000000000000000" pitchFamily="2" charset="2"/>
              </a:rPr>
              <a:t>를 선택하십시오</a:t>
            </a:r>
            <a:r>
              <a:rPr lang="en-US" altLang="ko-KR" sz="1600" dirty="0" smtClean="0">
                <a:sym typeface="Wingdings" panose="05000000000000000000" pitchFamily="2" charset="2"/>
              </a:rPr>
              <a:t>. </a:t>
            </a:r>
            <a:r>
              <a:rPr lang="en-US" altLang="ko-KR" sz="1600" dirty="0" smtClean="0"/>
              <a:t> </a:t>
            </a:r>
          </a:p>
        </p:txBody>
      </p:sp>
    </p:spTree>
    <p:extLst>
      <p:ext uri="{BB962C8B-B14F-4D97-AF65-F5344CB8AC3E}">
        <p14:creationId xmlns:p14="http://schemas.microsoft.com/office/powerpoint/2010/main" val="113696568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03-3 Hello </a:t>
            </a:r>
            <a:r>
              <a:rPr lang="ko-KR" altLang="en-US" dirty="0" smtClean="0">
                <a:solidFill>
                  <a:srgbClr val="C00000"/>
                </a:solidFill>
              </a:rPr>
              <a:t>프로젝트 하나씩 바꾸어 보기</a:t>
            </a:r>
            <a:endParaRPr lang="ko-KR" altLang="en-US" dirty="0">
              <a:solidFill>
                <a:srgbClr val="C00000"/>
              </a:solidFill>
            </a:endParaRPr>
          </a:p>
        </p:txBody>
      </p:sp>
      <p:sp>
        <p:nvSpPr>
          <p:cNvPr id="3" name="내용 개체 틀 2"/>
          <p:cNvSpPr>
            <a:spLocks noGrp="1"/>
          </p:cNvSpPr>
          <p:nvPr>
            <p:ph idx="10"/>
          </p:nvPr>
        </p:nvSpPr>
        <p:spPr/>
        <p:txBody>
          <a:bodyPr>
            <a:normAutofit/>
          </a:bodyPr>
          <a:lstStyle/>
          <a:p>
            <a:r>
              <a:rPr lang="en-US" altLang="ko-KR" dirty="0" smtClean="0"/>
              <a:t>MainActivity.java</a:t>
            </a:r>
            <a:r>
              <a:rPr lang="ko-KR" altLang="en-US" dirty="0"/>
              <a:t> </a:t>
            </a:r>
            <a:r>
              <a:rPr lang="ko-KR" altLang="en-US" dirty="0" smtClean="0"/>
              <a:t>자세히 살펴보기</a:t>
            </a:r>
            <a:endParaRPr lang="en-US" altLang="ko-KR" dirty="0" smtClean="0"/>
          </a:p>
          <a:p>
            <a:pPr lvl="1"/>
            <a:r>
              <a:rPr lang="ko-KR" altLang="en-US" dirty="0" smtClean="0"/>
              <a:t>먼저</a:t>
            </a:r>
            <a:r>
              <a:rPr lang="en-US" altLang="ko-KR" dirty="0" smtClean="0"/>
              <a:t>, </a:t>
            </a:r>
            <a:r>
              <a:rPr lang="ko-KR" altLang="en-US" dirty="0" smtClean="0"/>
              <a:t>안스에서 이 </a:t>
            </a:r>
            <a:r>
              <a:rPr lang="en-US" altLang="ko-KR" dirty="0"/>
              <a:t>MainActivity.java </a:t>
            </a:r>
            <a:r>
              <a:rPr lang="ko-KR" altLang="en-US" dirty="0" smtClean="0"/>
              <a:t>파일을 찾아가 보십시오</a:t>
            </a:r>
            <a:r>
              <a:rPr lang="en-US" altLang="ko-KR" dirty="0" smtClean="0"/>
              <a:t>.</a:t>
            </a:r>
            <a:br>
              <a:rPr lang="en-US" altLang="ko-KR" dirty="0" smtClean="0"/>
            </a:br>
            <a:r>
              <a:rPr lang="ko-KR" altLang="en-US" dirty="0" smtClean="0"/>
              <a:t>파일 이름을 더블 클릭하면</a:t>
            </a:r>
            <a:r>
              <a:rPr lang="en-US" altLang="ko-KR" dirty="0"/>
              <a:t> </a:t>
            </a:r>
            <a:r>
              <a:rPr lang="en-US" altLang="ko-KR" dirty="0" smtClean="0"/>
              <a:t>[MainActivity.java] </a:t>
            </a:r>
            <a:r>
              <a:rPr lang="ko-KR" altLang="en-US" dirty="0" smtClean="0"/>
              <a:t>탭이 열리고</a:t>
            </a:r>
            <a:r>
              <a:rPr lang="en-US" altLang="ko-KR" dirty="0" smtClean="0"/>
              <a:t>, </a:t>
            </a:r>
            <a:r>
              <a:rPr lang="ko-KR" altLang="en-US" dirty="0" err="1" smtClean="0"/>
              <a:t>편집창이</a:t>
            </a:r>
            <a:r>
              <a:rPr lang="ko-KR" altLang="en-US" dirty="0" smtClean="0"/>
              <a:t> 나타나 코드를 보여줍니다</a:t>
            </a:r>
            <a:r>
              <a:rPr lang="en-US" altLang="ko-KR" dirty="0" smtClean="0"/>
              <a:t>. </a:t>
            </a:r>
          </a:p>
          <a:p>
            <a:pPr lvl="1"/>
            <a:r>
              <a:rPr lang="ko-KR" altLang="en-US" dirty="0" smtClean="0"/>
              <a:t>혹은 </a:t>
            </a:r>
            <a:r>
              <a:rPr lang="en-US" altLang="ko-KR" dirty="0" smtClean="0"/>
              <a:t>[MainActivity.java] </a:t>
            </a:r>
            <a:r>
              <a:rPr lang="ko-KR" altLang="en-US" dirty="0" smtClean="0"/>
              <a:t>탭을 열어 </a:t>
            </a:r>
            <a:r>
              <a:rPr lang="en-US" altLang="ko-KR" b="1" dirty="0" smtClean="0"/>
              <a:t>MainActivity.java</a:t>
            </a:r>
            <a:r>
              <a:rPr lang="ko-KR" altLang="en-US" dirty="0" smtClean="0"/>
              <a:t>에 있는 코드를 확인해 보십시오</a:t>
            </a:r>
            <a:r>
              <a:rPr lang="en-US" altLang="ko-KR" dirty="0" smtClean="0"/>
              <a:t>.</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32</a:t>
            </a:fld>
            <a:endParaRPr lang="ko-KR" altLang="en-US"/>
          </a:p>
        </p:txBody>
      </p:sp>
      <p:sp>
        <p:nvSpPr>
          <p:cNvPr id="6" name="TextBox 5"/>
          <p:cNvSpPr txBox="1"/>
          <p:nvPr/>
        </p:nvSpPr>
        <p:spPr>
          <a:xfrm>
            <a:off x="6077156" y="3573016"/>
            <a:ext cx="5624056" cy="830997"/>
          </a:xfrm>
          <a:prstGeom prst="rect">
            <a:avLst/>
          </a:prstGeom>
          <a:solidFill>
            <a:schemeClr val="bg1">
              <a:lumMod val="95000"/>
            </a:schemeClr>
          </a:solidFill>
          <a:ln>
            <a:solidFill>
              <a:srgbClr val="C00000"/>
            </a:solidFill>
          </a:ln>
        </p:spPr>
        <p:txBody>
          <a:bodyPr wrap="square" rtlCol="0">
            <a:spAutoFit/>
          </a:bodyPr>
          <a:lstStyle/>
          <a:p>
            <a:pPr marL="285750" indent="-285750">
              <a:buFont typeface="Arial" panose="020B0604020202020204" pitchFamily="34" charset="0"/>
              <a:buChar char="•"/>
            </a:pPr>
            <a:r>
              <a:rPr lang="en-US" altLang="ko-KR" sz="1600" b="1" dirty="0" err="1" smtClean="0"/>
              <a:t>onCreate</a:t>
            </a:r>
            <a:r>
              <a:rPr lang="en-US" altLang="ko-KR" sz="1600" b="1" dirty="0" smtClean="0"/>
              <a:t>()</a:t>
            </a:r>
            <a:r>
              <a:rPr lang="ko-KR" altLang="en-US" sz="1600" dirty="0" smtClean="0"/>
              <a:t>는 프로그램의 시작점의 역할을 합니다</a:t>
            </a:r>
            <a:r>
              <a:rPr lang="en-US" altLang="ko-KR" sz="1600" dirty="0" smtClean="0"/>
              <a:t>.</a:t>
            </a:r>
          </a:p>
          <a:p>
            <a:pPr marL="285750" indent="-285750">
              <a:buFont typeface="Arial" panose="020B0604020202020204" pitchFamily="34" charset="0"/>
              <a:buChar char="•"/>
            </a:pPr>
            <a:r>
              <a:rPr lang="en-US" altLang="ko-KR" sz="1600" dirty="0" smtClean="0"/>
              <a:t>super</a:t>
            </a:r>
            <a:r>
              <a:rPr lang="ko-KR" altLang="en-US" sz="1600" dirty="0" smtClean="0"/>
              <a:t> 는 상속받은 부모 클래스 함수를 호출하여 실행합니다</a:t>
            </a:r>
            <a:r>
              <a:rPr lang="en-US" altLang="ko-KR" sz="1600" dirty="0" smtClean="0"/>
              <a:t>.</a:t>
            </a:r>
            <a:br>
              <a:rPr lang="en-US" altLang="ko-KR" sz="1600" dirty="0" smtClean="0"/>
            </a:br>
            <a:r>
              <a:rPr lang="ko-KR" altLang="en-US" sz="1600" dirty="0" smtClean="0"/>
              <a:t>화면의 메시지와는 관계가 없습니다</a:t>
            </a:r>
            <a:r>
              <a:rPr lang="en-US" altLang="ko-KR" sz="1600" dirty="0" smtClean="0"/>
              <a:t>.</a:t>
            </a:r>
          </a:p>
        </p:txBody>
      </p:sp>
      <p:sp>
        <p:nvSpPr>
          <p:cNvPr id="7" name="TextBox 6"/>
          <p:cNvSpPr txBox="1"/>
          <p:nvPr/>
        </p:nvSpPr>
        <p:spPr>
          <a:xfrm>
            <a:off x="6077156" y="4619274"/>
            <a:ext cx="5624056" cy="830997"/>
          </a:xfrm>
          <a:prstGeom prst="rect">
            <a:avLst/>
          </a:prstGeom>
          <a:solidFill>
            <a:schemeClr val="bg1">
              <a:lumMod val="95000"/>
            </a:schemeClr>
          </a:solidFill>
          <a:ln>
            <a:solidFill>
              <a:srgbClr val="C00000"/>
            </a:solidFill>
          </a:ln>
        </p:spPr>
        <p:txBody>
          <a:bodyPr wrap="square" rtlCol="0">
            <a:spAutoFit/>
          </a:bodyPr>
          <a:lstStyle/>
          <a:p>
            <a:pPr marL="285750" indent="-285750">
              <a:buFont typeface="Arial" panose="020B0604020202020204" pitchFamily="34" charset="0"/>
              <a:buChar char="•"/>
            </a:pPr>
            <a:r>
              <a:rPr lang="en-US" altLang="ko-KR" sz="1600" b="1" dirty="0" err="1" smtClean="0"/>
              <a:t>setContentView</a:t>
            </a:r>
            <a:r>
              <a:rPr lang="en-US" altLang="ko-KR" sz="1600" b="1" dirty="0" smtClean="0"/>
              <a:t>()</a:t>
            </a:r>
            <a:r>
              <a:rPr lang="ko-KR" altLang="en-US" sz="1600" dirty="0" smtClean="0"/>
              <a:t>는</a:t>
            </a:r>
            <a:r>
              <a:rPr lang="en-US" altLang="ko-KR" sz="1600" dirty="0" smtClean="0"/>
              <a:t> </a:t>
            </a:r>
            <a:r>
              <a:rPr lang="ko-KR" altLang="en-US" sz="1600" dirty="0" smtClean="0"/>
              <a:t>이름처럼 화면 출력과 관계됩니다</a:t>
            </a:r>
            <a:r>
              <a:rPr lang="en-US" altLang="ko-KR" sz="1600" dirty="0" smtClean="0"/>
              <a:t>.</a:t>
            </a:r>
            <a:r>
              <a:rPr lang="ko-KR" altLang="en-US" sz="1600" dirty="0" smtClean="0"/>
              <a:t> </a:t>
            </a:r>
            <a:endParaRPr lang="en-US" altLang="ko-KR" sz="1600" dirty="0" smtClean="0"/>
          </a:p>
          <a:p>
            <a:pPr marL="285750" indent="-285750">
              <a:buFont typeface="Arial" panose="020B0604020202020204" pitchFamily="34" charset="0"/>
              <a:buChar char="•"/>
            </a:pPr>
            <a:r>
              <a:rPr lang="ko-KR" altLang="en-US" sz="1600" dirty="0" smtClean="0"/>
              <a:t>인자로 넘겨주는 </a:t>
            </a:r>
            <a:r>
              <a:rPr lang="en-US" altLang="ko-KR" sz="1600" b="1" dirty="0" err="1" smtClean="0">
                <a:solidFill>
                  <a:srgbClr val="C00000"/>
                </a:solidFill>
              </a:rPr>
              <a:t>R.layout.activity_main</a:t>
            </a:r>
            <a:r>
              <a:rPr lang="ko-KR" altLang="en-US" sz="1600" dirty="0" smtClean="0"/>
              <a:t>과 </a:t>
            </a:r>
            <a:r>
              <a:rPr lang="en-US" altLang="ko-KR" sz="1600" dirty="0" smtClean="0"/>
              <a:t>"Hello World!" </a:t>
            </a:r>
            <a:r>
              <a:rPr lang="ko-KR" altLang="en-US" sz="1600" dirty="0" smtClean="0"/>
              <a:t>메시지와 관련이 있을 것을 짐작할 수 있습니다</a:t>
            </a:r>
            <a:r>
              <a:rPr lang="en-US" altLang="ko-KR" sz="1600" dirty="0" smtClean="0"/>
              <a:t>. </a:t>
            </a:r>
          </a:p>
        </p:txBody>
      </p:sp>
      <p:pic>
        <p:nvPicPr>
          <p:cNvPr id="10" name="그림 9"/>
          <p:cNvPicPr>
            <a:picLocks noChangeAspect="1"/>
          </p:cNvPicPr>
          <p:nvPr/>
        </p:nvPicPr>
        <p:blipFill>
          <a:blip r:embed="rId2"/>
          <a:stretch>
            <a:fillRect/>
          </a:stretch>
        </p:blipFill>
        <p:spPr>
          <a:xfrm>
            <a:off x="695400" y="2158147"/>
            <a:ext cx="4968552" cy="3965843"/>
          </a:xfrm>
          <a:prstGeom prst="rect">
            <a:avLst/>
          </a:prstGeom>
          <a:ln>
            <a:noFill/>
          </a:ln>
        </p:spPr>
      </p:pic>
      <p:sp>
        <p:nvSpPr>
          <p:cNvPr id="8" name="위쪽 화살표 7"/>
          <p:cNvSpPr/>
          <p:nvPr/>
        </p:nvSpPr>
        <p:spPr>
          <a:xfrm>
            <a:off x="1360722" y="5405826"/>
            <a:ext cx="360040" cy="103360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p:cNvSpPr txBox="1"/>
          <p:nvPr/>
        </p:nvSpPr>
        <p:spPr>
          <a:xfrm>
            <a:off x="1307559" y="6164303"/>
            <a:ext cx="9612977" cy="307777"/>
          </a:xfrm>
          <a:prstGeom prst="rect">
            <a:avLst/>
          </a:prstGeom>
          <a:solidFill>
            <a:schemeClr val="bg1">
              <a:lumMod val="95000"/>
            </a:schemeClr>
          </a:solidFill>
          <a:ln>
            <a:solidFill>
              <a:schemeClr val="bg1">
                <a:lumMod val="65000"/>
              </a:schemeClr>
            </a:solidFill>
          </a:ln>
        </p:spPr>
        <p:txBody>
          <a:bodyPr wrap="square" rtlCol="0">
            <a:spAutoFit/>
          </a:bodyPr>
          <a:lstStyle/>
          <a:p>
            <a:r>
              <a:rPr lang="ko-KR" altLang="en-US" sz="1400" dirty="0" smtClean="0"/>
              <a:t>여기 폴더 트리 구조가 좀 다르죠</a:t>
            </a:r>
            <a:r>
              <a:rPr lang="en-US" altLang="ko-KR" sz="1400" dirty="0" smtClean="0"/>
              <a:t>? </a:t>
            </a:r>
            <a:r>
              <a:rPr lang="ko-KR" altLang="en-US" sz="1400" dirty="0" smtClean="0"/>
              <a:t>괜찮습니다</a:t>
            </a:r>
            <a:r>
              <a:rPr lang="en-US" altLang="ko-KR" sz="1400" dirty="0" smtClean="0"/>
              <a:t>. </a:t>
            </a:r>
            <a:r>
              <a:rPr lang="ko-KR" altLang="en-US" sz="1400" dirty="0" smtClean="0"/>
              <a:t>여러 형태로 나타낼 수 있습니다</a:t>
            </a:r>
            <a:r>
              <a:rPr lang="en-US" altLang="ko-KR" sz="1400" dirty="0" smtClean="0"/>
              <a:t>. Android </a:t>
            </a:r>
            <a:r>
              <a:rPr lang="en-US" altLang="ko-KR" sz="1400" dirty="0" smtClean="0">
                <a:sym typeface="Wingdings" panose="05000000000000000000" pitchFamily="2" charset="2"/>
              </a:rPr>
              <a:t> App </a:t>
            </a:r>
            <a:r>
              <a:rPr lang="ko-KR" altLang="en-US" sz="1400" dirty="0" smtClean="0">
                <a:sym typeface="Wingdings" panose="05000000000000000000" pitchFamily="2" charset="2"/>
              </a:rPr>
              <a:t>선택해보세요</a:t>
            </a:r>
            <a:r>
              <a:rPr lang="en-US" altLang="ko-KR" sz="1400" dirty="0" smtClean="0">
                <a:sym typeface="Wingdings" panose="05000000000000000000" pitchFamily="2" charset="2"/>
              </a:rPr>
              <a:t>. </a:t>
            </a:r>
            <a:r>
              <a:rPr lang="en-US" altLang="ko-KR" sz="1400" dirty="0" smtClean="0"/>
              <a:t>  </a:t>
            </a:r>
            <a:endParaRPr lang="ko-KR" altLang="en-US" sz="1400" dirty="0"/>
          </a:p>
        </p:txBody>
      </p:sp>
      <p:sp>
        <p:nvSpPr>
          <p:cNvPr id="18" name="직사각형 17"/>
          <p:cNvSpPr/>
          <p:nvPr/>
        </p:nvSpPr>
        <p:spPr>
          <a:xfrm>
            <a:off x="3719736" y="4005064"/>
            <a:ext cx="576064" cy="21602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p:cNvSpPr/>
          <p:nvPr/>
        </p:nvSpPr>
        <p:spPr>
          <a:xfrm>
            <a:off x="3167245" y="4336046"/>
            <a:ext cx="2058952" cy="24508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p:cNvSpPr/>
          <p:nvPr/>
        </p:nvSpPr>
        <p:spPr>
          <a:xfrm>
            <a:off x="623392" y="2636912"/>
            <a:ext cx="936104" cy="57606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7" name="꺾인 연결선 26"/>
          <p:cNvCxnSpPr>
            <a:stCxn id="21" idx="1"/>
            <a:endCxn id="9" idx="1"/>
          </p:cNvCxnSpPr>
          <p:nvPr/>
        </p:nvCxnSpPr>
        <p:spPr>
          <a:xfrm rot="10800000" flipH="1" flipV="1">
            <a:off x="623391" y="2924944"/>
            <a:ext cx="684167" cy="3393248"/>
          </a:xfrm>
          <a:prstGeom prst="bentConnector3">
            <a:avLst>
              <a:gd name="adj1" fmla="val -33413"/>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0000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03-3 Hello </a:t>
            </a:r>
            <a:r>
              <a:rPr lang="ko-KR" altLang="en-US" dirty="0" smtClean="0">
                <a:solidFill>
                  <a:srgbClr val="C00000"/>
                </a:solidFill>
              </a:rPr>
              <a:t>프로젝트 하나씩 바꾸어 보기</a:t>
            </a:r>
            <a:endParaRPr lang="ko-KR" altLang="en-US" dirty="0">
              <a:solidFill>
                <a:srgbClr val="C00000"/>
              </a:solidFill>
            </a:endParaRPr>
          </a:p>
        </p:txBody>
      </p:sp>
      <p:sp>
        <p:nvSpPr>
          <p:cNvPr id="3" name="내용 개체 틀 2"/>
          <p:cNvSpPr>
            <a:spLocks noGrp="1"/>
          </p:cNvSpPr>
          <p:nvPr>
            <p:ph idx="10"/>
          </p:nvPr>
        </p:nvSpPr>
        <p:spPr/>
        <p:txBody>
          <a:bodyPr>
            <a:normAutofit/>
          </a:bodyPr>
          <a:lstStyle/>
          <a:p>
            <a:r>
              <a:rPr lang="ko-KR" altLang="en-US" dirty="0" smtClean="0"/>
              <a:t>아래의 각 창에서 </a:t>
            </a:r>
            <a:r>
              <a:rPr lang="en-US" altLang="ko-KR" dirty="0" smtClean="0"/>
              <a:t>MainActivity.java</a:t>
            </a:r>
            <a:r>
              <a:rPr lang="ko-KR" altLang="en-US" dirty="0" smtClean="0"/>
              <a:t>는 같지만</a:t>
            </a:r>
            <a:r>
              <a:rPr lang="en-US" altLang="ko-KR" dirty="0" smtClean="0"/>
              <a:t>, </a:t>
            </a:r>
            <a:r>
              <a:rPr lang="ko-KR" altLang="en-US" dirty="0" smtClean="0"/>
              <a:t>왼쪽 </a:t>
            </a:r>
            <a:r>
              <a:rPr lang="en-US" altLang="ko-KR" dirty="0" smtClean="0"/>
              <a:t>Project </a:t>
            </a:r>
            <a:r>
              <a:rPr lang="ko-KR" altLang="en-US" dirty="0" smtClean="0"/>
              <a:t>구조를 보여주는 형식이 서로 다르죠</a:t>
            </a:r>
            <a:r>
              <a:rPr lang="en-US" altLang="ko-KR" dirty="0" smtClean="0"/>
              <a:t>?</a:t>
            </a:r>
            <a:endParaRPr lang="en-US" altLang="ko-KR" dirty="0"/>
          </a:p>
          <a:p>
            <a:pPr lvl="1"/>
            <a:endParaRPr lang="en-US" altLang="ko-KR" dirty="0" smtClean="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33</a:t>
            </a:fld>
            <a:endParaRPr lang="ko-KR" altLang="en-US"/>
          </a:p>
        </p:txBody>
      </p:sp>
      <p:pic>
        <p:nvPicPr>
          <p:cNvPr id="6" name="그림 5"/>
          <p:cNvPicPr>
            <a:picLocks noChangeAspect="1"/>
          </p:cNvPicPr>
          <p:nvPr/>
        </p:nvPicPr>
        <p:blipFill>
          <a:blip r:embed="rId2"/>
          <a:stretch>
            <a:fillRect/>
          </a:stretch>
        </p:blipFill>
        <p:spPr>
          <a:xfrm>
            <a:off x="5899934" y="2158147"/>
            <a:ext cx="5878992" cy="3965843"/>
          </a:xfrm>
          <a:prstGeom prst="rect">
            <a:avLst/>
          </a:prstGeom>
        </p:spPr>
      </p:pic>
      <p:pic>
        <p:nvPicPr>
          <p:cNvPr id="10" name="그림 9"/>
          <p:cNvPicPr>
            <a:picLocks noChangeAspect="1"/>
          </p:cNvPicPr>
          <p:nvPr/>
        </p:nvPicPr>
        <p:blipFill>
          <a:blip r:embed="rId3"/>
          <a:stretch>
            <a:fillRect/>
          </a:stretch>
        </p:blipFill>
        <p:spPr>
          <a:xfrm>
            <a:off x="695400" y="2158147"/>
            <a:ext cx="4968552" cy="3965843"/>
          </a:xfrm>
          <a:prstGeom prst="rect">
            <a:avLst/>
          </a:prstGeom>
          <a:ln>
            <a:noFill/>
          </a:ln>
        </p:spPr>
      </p:pic>
      <p:sp>
        <p:nvSpPr>
          <p:cNvPr id="11" name="TextBox 10"/>
          <p:cNvSpPr txBox="1"/>
          <p:nvPr/>
        </p:nvSpPr>
        <p:spPr>
          <a:xfrm>
            <a:off x="1307559" y="6164303"/>
            <a:ext cx="9612977" cy="307777"/>
          </a:xfrm>
          <a:prstGeom prst="rect">
            <a:avLst/>
          </a:prstGeom>
          <a:solidFill>
            <a:schemeClr val="bg1">
              <a:lumMod val="95000"/>
            </a:schemeClr>
          </a:solidFill>
          <a:ln>
            <a:solidFill>
              <a:schemeClr val="bg1">
                <a:lumMod val="65000"/>
              </a:schemeClr>
            </a:solidFill>
          </a:ln>
        </p:spPr>
        <p:txBody>
          <a:bodyPr wrap="square" rtlCol="0">
            <a:spAutoFit/>
          </a:bodyPr>
          <a:lstStyle/>
          <a:p>
            <a:r>
              <a:rPr lang="ko-KR" altLang="en-US" sz="1400" dirty="0" smtClean="0"/>
              <a:t>여기 폴더 트리 구조가 좀 다르죠</a:t>
            </a:r>
            <a:r>
              <a:rPr lang="en-US" altLang="ko-KR" sz="1400" dirty="0" smtClean="0"/>
              <a:t>? </a:t>
            </a:r>
            <a:r>
              <a:rPr lang="ko-KR" altLang="en-US" sz="1400" dirty="0" smtClean="0"/>
              <a:t>괜찮습니다</a:t>
            </a:r>
            <a:r>
              <a:rPr lang="en-US" altLang="ko-KR" sz="1400" dirty="0" smtClean="0"/>
              <a:t>. </a:t>
            </a:r>
            <a:r>
              <a:rPr lang="ko-KR" altLang="en-US" sz="1400" dirty="0" smtClean="0"/>
              <a:t>여러 형태로 나타낼 수 있습니다</a:t>
            </a:r>
            <a:r>
              <a:rPr lang="en-US" altLang="ko-KR" sz="1400" dirty="0" smtClean="0"/>
              <a:t>. Android </a:t>
            </a:r>
            <a:r>
              <a:rPr lang="en-US" altLang="ko-KR" sz="1400" dirty="0" smtClean="0">
                <a:sym typeface="Wingdings" panose="05000000000000000000" pitchFamily="2" charset="2"/>
              </a:rPr>
              <a:t> App </a:t>
            </a:r>
            <a:r>
              <a:rPr lang="ko-KR" altLang="en-US" sz="1400" dirty="0" smtClean="0">
                <a:sym typeface="Wingdings" panose="05000000000000000000" pitchFamily="2" charset="2"/>
              </a:rPr>
              <a:t>선택해보세요</a:t>
            </a:r>
            <a:r>
              <a:rPr lang="en-US" altLang="ko-KR" sz="1400" dirty="0" smtClean="0">
                <a:sym typeface="Wingdings" panose="05000000000000000000" pitchFamily="2" charset="2"/>
              </a:rPr>
              <a:t>. </a:t>
            </a:r>
            <a:r>
              <a:rPr lang="en-US" altLang="ko-KR" sz="1400" dirty="0" smtClean="0"/>
              <a:t>  </a:t>
            </a:r>
            <a:endParaRPr lang="ko-KR" altLang="en-US" sz="1400" dirty="0"/>
          </a:p>
        </p:txBody>
      </p:sp>
      <p:sp>
        <p:nvSpPr>
          <p:cNvPr id="12" name="직사각형 11"/>
          <p:cNvSpPr/>
          <p:nvPr/>
        </p:nvSpPr>
        <p:spPr>
          <a:xfrm>
            <a:off x="623392" y="2636912"/>
            <a:ext cx="936104" cy="57606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3" name="꺾인 연결선 12"/>
          <p:cNvCxnSpPr>
            <a:stCxn id="12" idx="1"/>
            <a:endCxn id="11" idx="1"/>
          </p:cNvCxnSpPr>
          <p:nvPr/>
        </p:nvCxnSpPr>
        <p:spPr>
          <a:xfrm rot="10800000" flipH="1" flipV="1">
            <a:off x="623391" y="2924944"/>
            <a:ext cx="684167" cy="3393248"/>
          </a:xfrm>
          <a:prstGeom prst="bentConnector3">
            <a:avLst>
              <a:gd name="adj1" fmla="val -33413"/>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899934" y="1604615"/>
            <a:ext cx="5878992" cy="307777"/>
          </a:xfrm>
          <a:prstGeom prst="rect">
            <a:avLst/>
          </a:prstGeom>
          <a:solidFill>
            <a:srgbClr val="FFC000"/>
          </a:solidFill>
          <a:ln>
            <a:solidFill>
              <a:schemeClr val="bg1">
                <a:lumMod val="65000"/>
              </a:schemeClr>
            </a:solidFill>
          </a:ln>
        </p:spPr>
        <p:txBody>
          <a:bodyPr wrap="square" rtlCol="0">
            <a:spAutoFit/>
          </a:bodyPr>
          <a:lstStyle/>
          <a:p>
            <a:r>
              <a:rPr lang="en-US" altLang="ko-KR" sz="1400" dirty="0" smtClean="0"/>
              <a:t>Android </a:t>
            </a:r>
            <a:r>
              <a:rPr lang="ko-KR" altLang="en-US" sz="1400" dirty="0" smtClean="0"/>
              <a:t>대신 </a:t>
            </a:r>
            <a:r>
              <a:rPr lang="en-US" altLang="ko-KR" sz="1400" dirty="0" smtClean="0"/>
              <a:t>Project</a:t>
            </a:r>
            <a:r>
              <a:rPr lang="ko-KR" altLang="en-US" sz="1400" dirty="0" smtClean="0"/>
              <a:t>로 설정하고</a:t>
            </a:r>
            <a:r>
              <a:rPr lang="en-US" altLang="ko-KR" sz="1400" dirty="0" smtClean="0"/>
              <a:t>, MainActivity </a:t>
            </a:r>
            <a:r>
              <a:rPr lang="ko-KR" altLang="en-US" sz="1400" dirty="0" smtClean="0"/>
              <a:t>파일을 찾아가보세요</a:t>
            </a:r>
            <a:r>
              <a:rPr lang="en-US" altLang="ko-KR" sz="1400" dirty="0" smtClean="0"/>
              <a:t>.</a:t>
            </a:r>
            <a:r>
              <a:rPr lang="en-US" altLang="ko-KR" sz="1400" dirty="0" smtClean="0">
                <a:sym typeface="Wingdings" panose="05000000000000000000" pitchFamily="2" charset="2"/>
              </a:rPr>
              <a:t> </a:t>
            </a:r>
            <a:r>
              <a:rPr lang="en-US" altLang="ko-KR" sz="1400" dirty="0" smtClean="0"/>
              <a:t>  </a:t>
            </a:r>
            <a:endParaRPr lang="ko-KR" altLang="en-US" sz="1400" dirty="0"/>
          </a:p>
        </p:txBody>
      </p:sp>
      <p:sp>
        <p:nvSpPr>
          <p:cNvPr id="15" name="직사각형 14"/>
          <p:cNvSpPr/>
          <p:nvPr/>
        </p:nvSpPr>
        <p:spPr>
          <a:xfrm>
            <a:off x="5816514" y="2680298"/>
            <a:ext cx="1647638" cy="110874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꺾인 연결선 16"/>
          <p:cNvCxnSpPr>
            <a:stCxn id="14" idx="1"/>
            <a:endCxn id="15" idx="1"/>
          </p:cNvCxnSpPr>
          <p:nvPr/>
        </p:nvCxnSpPr>
        <p:spPr>
          <a:xfrm rot="10800000" flipV="1">
            <a:off x="5816514" y="1758503"/>
            <a:ext cx="83420" cy="1476165"/>
          </a:xfrm>
          <a:prstGeom prst="bentConnector3">
            <a:avLst>
              <a:gd name="adj1" fmla="val 374035"/>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20005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03-3 Hello </a:t>
            </a:r>
            <a:r>
              <a:rPr lang="ko-KR" altLang="en-US" dirty="0" smtClean="0">
                <a:solidFill>
                  <a:srgbClr val="C00000"/>
                </a:solidFill>
              </a:rPr>
              <a:t>프로젝트 하나씩 바꾸어 보기</a:t>
            </a:r>
            <a:endParaRPr lang="ko-KR" altLang="en-US" dirty="0">
              <a:solidFill>
                <a:srgbClr val="C00000"/>
              </a:solidFill>
            </a:endParaRPr>
          </a:p>
        </p:txBody>
      </p:sp>
      <p:sp>
        <p:nvSpPr>
          <p:cNvPr id="3" name="내용 개체 틀 2"/>
          <p:cNvSpPr>
            <a:spLocks noGrp="1"/>
          </p:cNvSpPr>
          <p:nvPr>
            <p:ph idx="10"/>
          </p:nvPr>
        </p:nvSpPr>
        <p:spPr/>
        <p:txBody>
          <a:bodyPr>
            <a:normAutofit/>
          </a:bodyPr>
          <a:lstStyle/>
          <a:p>
            <a:r>
              <a:rPr lang="ko-KR" altLang="en-US" dirty="0" smtClean="0"/>
              <a:t>아래의 각 창에서 </a:t>
            </a:r>
            <a:r>
              <a:rPr lang="en-US" altLang="ko-KR" dirty="0" smtClean="0"/>
              <a:t>MainActivity.java</a:t>
            </a:r>
            <a:r>
              <a:rPr lang="ko-KR" altLang="en-US" dirty="0" smtClean="0"/>
              <a:t>는 같지만</a:t>
            </a:r>
            <a:r>
              <a:rPr lang="en-US" altLang="ko-KR" dirty="0" smtClean="0"/>
              <a:t>, </a:t>
            </a:r>
            <a:r>
              <a:rPr lang="ko-KR" altLang="en-US" dirty="0" smtClean="0"/>
              <a:t>왼쪽 </a:t>
            </a:r>
            <a:r>
              <a:rPr lang="en-US" altLang="ko-KR" dirty="0" smtClean="0"/>
              <a:t>Project </a:t>
            </a:r>
            <a:r>
              <a:rPr lang="ko-KR" altLang="en-US" dirty="0" smtClean="0"/>
              <a:t>구조를 보여주는 형식이 서로 다르죠</a:t>
            </a:r>
            <a:r>
              <a:rPr lang="en-US" altLang="ko-KR" dirty="0" smtClean="0"/>
              <a:t>?</a:t>
            </a:r>
            <a:endParaRPr lang="en-US" altLang="ko-KR" dirty="0"/>
          </a:p>
          <a:p>
            <a:pPr lvl="1"/>
            <a:endParaRPr lang="en-US" altLang="ko-KR" dirty="0" smtClean="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34</a:t>
            </a:fld>
            <a:endParaRPr lang="ko-KR" altLang="en-US"/>
          </a:p>
        </p:txBody>
      </p:sp>
      <p:pic>
        <p:nvPicPr>
          <p:cNvPr id="6" name="그림 5"/>
          <p:cNvPicPr>
            <a:picLocks noChangeAspect="1"/>
          </p:cNvPicPr>
          <p:nvPr/>
        </p:nvPicPr>
        <p:blipFill>
          <a:blip r:embed="rId2"/>
          <a:stretch>
            <a:fillRect/>
          </a:stretch>
        </p:blipFill>
        <p:spPr>
          <a:xfrm>
            <a:off x="5899934" y="2158147"/>
            <a:ext cx="5878992" cy="3965843"/>
          </a:xfrm>
          <a:prstGeom prst="rect">
            <a:avLst/>
          </a:prstGeom>
        </p:spPr>
      </p:pic>
      <p:pic>
        <p:nvPicPr>
          <p:cNvPr id="10" name="그림 9"/>
          <p:cNvPicPr>
            <a:picLocks noChangeAspect="1"/>
          </p:cNvPicPr>
          <p:nvPr/>
        </p:nvPicPr>
        <p:blipFill>
          <a:blip r:embed="rId3"/>
          <a:stretch>
            <a:fillRect/>
          </a:stretch>
        </p:blipFill>
        <p:spPr>
          <a:xfrm>
            <a:off x="695400" y="2158147"/>
            <a:ext cx="4968552" cy="3965843"/>
          </a:xfrm>
          <a:prstGeom prst="rect">
            <a:avLst/>
          </a:prstGeom>
          <a:ln>
            <a:noFill/>
          </a:ln>
        </p:spPr>
      </p:pic>
      <p:sp>
        <p:nvSpPr>
          <p:cNvPr id="11" name="TextBox 10"/>
          <p:cNvSpPr txBox="1"/>
          <p:nvPr/>
        </p:nvSpPr>
        <p:spPr>
          <a:xfrm>
            <a:off x="1307559" y="6164303"/>
            <a:ext cx="6660649" cy="307777"/>
          </a:xfrm>
          <a:prstGeom prst="rect">
            <a:avLst/>
          </a:prstGeom>
          <a:solidFill>
            <a:srgbClr val="FFC000"/>
          </a:solidFill>
          <a:ln>
            <a:solidFill>
              <a:schemeClr val="bg1">
                <a:lumMod val="65000"/>
              </a:schemeClr>
            </a:solidFill>
          </a:ln>
        </p:spPr>
        <p:txBody>
          <a:bodyPr wrap="square" rtlCol="0">
            <a:spAutoFit/>
          </a:bodyPr>
          <a:lstStyle/>
          <a:p>
            <a:r>
              <a:rPr lang="en-US" altLang="ko-KR" sz="1400" dirty="0"/>
              <a:t>[Android]</a:t>
            </a:r>
            <a:r>
              <a:rPr lang="ko-KR" altLang="en-US" sz="1400" dirty="0"/>
              <a:t>탭은 프로젝트의 파일들을 잘 </a:t>
            </a:r>
            <a:r>
              <a:rPr lang="ko-KR" altLang="en-US" sz="1400" dirty="0" smtClean="0"/>
              <a:t>정리해서</a:t>
            </a:r>
            <a:r>
              <a:rPr lang="en-US" altLang="ko-KR" sz="1400" dirty="0" smtClean="0"/>
              <a:t>, </a:t>
            </a:r>
            <a:r>
              <a:rPr lang="ko-KR" altLang="en-US" sz="1400" dirty="0" smtClean="0"/>
              <a:t>개발자가 많이 필요한 것만 보여줌</a:t>
            </a:r>
            <a:endParaRPr lang="ko-KR" altLang="en-US" sz="1400" dirty="0"/>
          </a:p>
        </p:txBody>
      </p:sp>
      <p:sp>
        <p:nvSpPr>
          <p:cNvPr id="12" name="직사각형 11"/>
          <p:cNvSpPr/>
          <p:nvPr/>
        </p:nvSpPr>
        <p:spPr>
          <a:xfrm>
            <a:off x="623392" y="2636912"/>
            <a:ext cx="936104" cy="57606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3" name="꺾인 연결선 12"/>
          <p:cNvCxnSpPr>
            <a:stCxn id="12" idx="1"/>
            <a:endCxn id="11" idx="1"/>
          </p:cNvCxnSpPr>
          <p:nvPr/>
        </p:nvCxnSpPr>
        <p:spPr>
          <a:xfrm rot="10800000" flipH="1" flipV="1">
            <a:off x="623391" y="2924944"/>
            <a:ext cx="684167" cy="3393248"/>
          </a:xfrm>
          <a:prstGeom prst="bentConnector3">
            <a:avLst>
              <a:gd name="adj1" fmla="val -33413"/>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899934" y="1604615"/>
            <a:ext cx="5878992" cy="307777"/>
          </a:xfrm>
          <a:prstGeom prst="rect">
            <a:avLst/>
          </a:prstGeom>
          <a:solidFill>
            <a:srgbClr val="FFC000"/>
          </a:solidFill>
          <a:ln>
            <a:solidFill>
              <a:schemeClr val="bg1">
                <a:lumMod val="65000"/>
              </a:schemeClr>
            </a:solidFill>
          </a:ln>
        </p:spPr>
        <p:txBody>
          <a:bodyPr wrap="square" rtlCol="0">
            <a:spAutoFit/>
          </a:bodyPr>
          <a:lstStyle/>
          <a:p>
            <a:r>
              <a:rPr lang="ko-KR" altLang="en-US" sz="1400" dirty="0"/>
              <a:t>프로젝트 폴더에 있는 파일들을 있는 그대로 보여줌</a:t>
            </a:r>
          </a:p>
        </p:txBody>
      </p:sp>
      <p:sp>
        <p:nvSpPr>
          <p:cNvPr id="15" name="직사각형 14"/>
          <p:cNvSpPr/>
          <p:nvPr/>
        </p:nvSpPr>
        <p:spPr>
          <a:xfrm>
            <a:off x="5816514" y="2680298"/>
            <a:ext cx="1647638" cy="110874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꺾인 연결선 16"/>
          <p:cNvCxnSpPr>
            <a:stCxn id="14" idx="1"/>
            <a:endCxn id="15" idx="1"/>
          </p:cNvCxnSpPr>
          <p:nvPr/>
        </p:nvCxnSpPr>
        <p:spPr>
          <a:xfrm rot="10800000" flipV="1">
            <a:off x="5816514" y="1758503"/>
            <a:ext cx="83420" cy="1476165"/>
          </a:xfrm>
          <a:prstGeom prst="bentConnector3">
            <a:avLst>
              <a:gd name="adj1" fmla="val 374035"/>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59867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03-3 Hello </a:t>
            </a:r>
            <a:r>
              <a:rPr lang="ko-KR" altLang="en-US" dirty="0" smtClean="0">
                <a:solidFill>
                  <a:srgbClr val="C00000"/>
                </a:solidFill>
              </a:rPr>
              <a:t>프로젝트 하나씩 바꾸어 보기</a:t>
            </a:r>
            <a:endParaRPr lang="ko-KR" altLang="en-US" dirty="0">
              <a:solidFill>
                <a:srgbClr val="C00000"/>
              </a:solidFill>
            </a:endParaRPr>
          </a:p>
        </p:txBody>
      </p:sp>
      <p:sp>
        <p:nvSpPr>
          <p:cNvPr id="3" name="내용 개체 틀 2"/>
          <p:cNvSpPr>
            <a:spLocks noGrp="1"/>
          </p:cNvSpPr>
          <p:nvPr>
            <p:ph idx="10"/>
          </p:nvPr>
        </p:nvSpPr>
        <p:spPr>
          <a:xfrm>
            <a:off x="447394" y="836712"/>
            <a:ext cx="11253818" cy="5659818"/>
          </a:xfrm>
        </p:spPr>
        <p:txBody>
          <a:bodyPr>
            <a:normAutofit/>
          </a:bodyPr>
          <a:lstStyle/>
          <a:p>
            <a:r>
              <a:rPr lang="en-US" altLang="ko-KR" b="1" dirty="0" smtClean="0"/>
              <a:t>activity_main.xml</a:t>
            </a:r>
            <a:r>
              <a:rPr lang="ko-KR" altLang="en-US" b="1" dirty="0" smtClean="0"/>
              <a:t> </a:t>
            </a:r>
            <a:r>
              <a:rPr lang="ko-KR" altLang="en-US" dirty="0" smtClean="0"/>
              <a:t>자세히 살펴보기</a:t>
            </a:r>
            <a:endParaRPr lang="en-US" altLang="ko-KR" dirty="0" smtClean="0"/>
          </a:p>
          <a:p>
            <a:pPr lvl="1"/>
            <a:r>
              <a:rPr lang="ko-KR" altLang="en-US" dirty="0" smtClean="0"/>
              <a:t>이 </a:t>
            </a:r>
            <a:r>
              <a:rPr lang="en-US" altLang="ko-KR" b="1" dirty="0"/>
              <a:t>activity_main.xml </a:t>
            </a:r>
            <a:r>
              <a:rPr lang="ko-KR" altLang="en-US" dirty="0" smtClean="0"/>
              <a:t>파일을 먼저 찾아 보십시오</a:t>
            </a:r>
            <a:r>
              <a:rPr lang="en-US" altLang="ko-KR" dirty="0" smtClean="0"/>
              <a:t>. </a:t>
            </a:r>
            <a:r>
              <a:rPr lang="ko-KR" altLang="en-US" dirty="0" smtClean="0"/>
              <a:t>폴더와 파일이 너무 많아서 찾기가 힘들죠</a:t>
            </a:r>
            <a:r>
              <a:rPr lang="en-US" altLang="ko-KR" dirty="0" smtClean="0"/>
              <a:t>? </a:t>
            </a:r>
          </a:p>
          <a:p>
            <a:pPr lvl="1"/>
            <a:r>
              <a:rPr lang="ko-KR" altLang="en-US" dirty="0" smtClean="0"/>
              <a:t>이 파일은 </a:t>
            </a:r>
            <a:r>
              <a:rPr lang="en-US" altLang="ko-KR" dirty="0" smtClean="0"/>
              <a:t>[</a:t>
            </a:r>
            <a:r>
              <a:rPr lang="en-US" altLang="ko-KR" b="1" dirty="0" smtClean="0"/>
              <a:t>res</a:t>
            </a:r>
            <a:r>
              <a:rPr lang="en-US" altLang="ko-KR" dirty="0" smtClean="0"/>
              <a:t>]</a:t>
            </a:r>
            <a:r>
              <a:rPr lang="ko-KR" altLang="en-US" dirty="0" smtClean="0"/>
              <a:t>폴더 아래에 있습니다</a:t>
            </a:r>
            <a:r>
              <a:rPr lang="en-US" altLang="ko-KR" dirty="0" smtClean="0"/>
              <a:t>.  </a:t>
            </a:r>
            <a:r>
              <a:rPr lang="ko-KR" altLang="en-US" dirty="0" smtClean="0"/>
              <a:t>파일 이름을 더블클릭하거나 </a:t>
            </a:r>
            <a:r>
              <a:rPr lang="en-US" altLang="ko-KR" dirty="0" smtClean="0"/>
              <a:t>[activity_main.xml]</a:t>
            </a:r>
            <a:r>
              <a:rPr lang="ko-KR" altLang="en-US" dirty="0" smtClean="0"/>
              <a:t>탭을 클릭하십시오</a:t>
            </a:r>
            <a:r>
              <a:rPr lang="en-US" altLang="ko-KR" dirty="0" smtClean="0"/>
              <a:t>.</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35</a:t>
            </a:fld>
            <a:endParaRPr lang="ko-KR" altLang="en-US"/>
          </a:p>
        </p:txBody>
      </p:sp>
      <p:pic>
        <p:nvPicPr>
          <p:cNvPr id="9" name="그림 8"/>
          <p:cNvPicPr>
            <a:picLocks noChangeAspect="1"/>
          </p:cNvPicPr>
          <p:nvPr/>
        </p:nvPicPr>
        <p:blipFill>
          <a:blip r:embed="rId2"/>
          <a:stretch>
            <a:fillRect/>
          </a:stretch>
        </p:blipFill>
        <p:spPr>
          <a:xfrm>
            <a:off x="2855640" y="2276871"/>
            <a:ext cx="8077900" cy="4397121"/>
          </a:xfrm>
          <a:prstGeom prst="rect">
            <a:avLst/>
          </a:prstGeom>
        </p:spPr>
      </p:pic>
      <p:sp>
        <p:nvSpPr>
          <p:cNvPr id="5" name="오른쪽 화살표 4"/>
          <p:cNvSpPr/>
          <p:nvPr/>
        </p:nvSpPr>
        <p:spPr>
          <a:xfrm>
            <a:off x="2690960" y="4797152"/>
            <a:ext cx="504056"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 name="직선 화살표 연결선 10"/>
          <p:cNvCxnSpPr/>
          <p:nvPr/>
        </p:nvCxnSpPr>
        <p:spPr>
          <a:xfrm>
            <a:off x="2690960" y="4437111"/>
            <a:ext cx="504056"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p:cNvCxnSpPr/>
          <p:nvPr/>
        </p:nvCxnSpPr>
        <p:spPr>
          <a:xfrm>
            <a:off x="2690960" y="4797152"/>
            <a:ext cx="504056"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직사각형 13"/>
          <p:cNvSpPr/>
          <p:nvPr/>
        </p:nvSpPr>
        <p:spPr>
          <a:xfrm>
            <a:off x="2690960" y="2924944"/>
            <a:ext cx="1172792" cy="46086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4439816" y="2924944"/>
            <a:ext cx="1172792" cy="28803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910653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03-3 Hello </a:t>
            </a:r>
            <a:r>
              <a:rPr lang="ko-KR" altLang="en-US" dirty="0" smtClean="0">
                <a:solidFill>
                  <a:srgbClr val="C00000"/>
                </a:solidFill>
              </a:rPr>
              <a:t>프로젝트 하나씩 바꾸어 보기</a:t>
            </a:r>
            <a:endParaRPr lang="ko-KR" altLang="en-US" dirty="0">
              <a:solidFill>
                <a:srgbClr val="C00000"/>
              </a:solidFill>
            </a:endParaRPr>
          </a:p>
        </p:txBody>
      </p:sp>
      <p:sp>
        <p:nvSpPr>
          <p:cNvPr id="3" name="내용 개체 틀 2"/>
          <p:cNvSpPr>
            <a:spLocks noGrp="1"/>
          </p:cNvSpPr>
          <p:nvPr>
            <p:ph idx="10"/>
          </p:nvPr>
        </p:nvSpPr>
        <p:spPr/>
        <p:txBody>
          <a:bodyPr>
            <a:normAutofit/>
          </a:bodyPr>
          <a:lstStyle/>
          <a:p>
            <a:r>
              <a:rPr lang="en-US" altLang="ko-KR" b="1" dirty="0" smtClean="0">
                <a:solidFill>
                  <a:srgbClr val="C00000"/>
                </a:solidFill>
              </a:rPr>
              <a:t>activity_main.xml</a:t>
            </a:r>
            <a:r>
              <a:rPr lang="ko-KR" altLang="en-US" b="1" dirty="0" smtClean="0">
                <a:solidFill>
                  <a:srgbClr val="C00000"/>
                </a:solidFill>
              </a:rPr>
              <a:t> </a:t>
            </a:r>
            <a:r>
              <a:rPr lang="ko-KR" altLang="en-US" dirty="0" smtClean="0"/>
              <a:t>자세히 살펴보기</a:t>
            </a:r>
            <a:endParaRPr lang="en-US" altLang="ko-KR" dirty="0" smtClean="0"/>
          </a:p>
          <a:p>
            <a:pPr lvl="1"/>
            <a:r>
              <a:rPr lang="en-US" altLang="ko-KR" b="1" dirty="0" smtClean="0"/>
              <a:t>activity_main.xml </a:t>
            </a:r>
            <a:r>
              <a:rPr lang="ko-KR" altLang="en-US" dirty="0"/>
              <a:t>이름을 어디서 </a:t>
            </a:r>
            <a:r>
              <a:rPr lang="ko-KR" altLang="en-US" dirty="0" smtClean="0"/>
              <a:t>본 </a:t>
            </a:r>
            <a:r>
              <a:rPr lang="ko-KR" altLang="en-US" dirty="0"/>
              <a:t>적이 있는 것 같은가요</a:t>
            </a:r>
            <a:r>
              <a:rPr lang="en-US" altLang="ko-KR" dirty="0"/>
              <a:t>?</a:t>
            </a:r>
          </a:p>
          <a:p>
            <a:pPr lvl="1"/>
            <a:r>
              <a:rPr lang="en-US" altLang="ko-KR" dirty="0"/>
              <a:t>MainActivity.java</a:t>
            </a:r>
            <a:r>
              <a:rPr lang="ko-KR" altLang="en-US" dirty="0"/>
              <a:t>에서 보았던 </a:t>
            </a:r>
            <a:r>
              <a:rPr lang="en-US" altLang="ko-KR" dirty="0" err="1" smtClean="0"/>
              <a:t>R.layout.</a:t>
            </a:r>
            <a:r>
              <a:rPr lang="en-US" altLang="ko-KR" b="1" dirty="0" err="1" smtClean="0"/>
              <a:t>activity_main</a:t>
            </a:r>
            <a:r>
              <a:rPr lang="en-US" altLang="ko-KR" dirty="0" smtClean="0"/>
              <a:t> </a:t>
            </a:r>
            <a:r>
              <a:rPr lang="ko-KR" altLang="en-US" dirty="0"/>
              <a:t>과 같은 </a:t>
            </a:r>
            <a:r>
              <a:rPr lang="ko-KR" altLang="en-US" dirty="0" smtClean="0"/>
              <a:t>부분이 </a:t>
            </a:r>
            <a:r>
              <a:rPr lang="ko-KR" altLang="en-US" dirty="0"/>
              <a:t>있습니다</a:t>
            </a:r>
            <a:r>
              <a:rPr lang="en-US" altLang="ko-KR" dirty="0"/>
              <a:t>. </a:t>
            </a:r>
          </a:p>
          <a:p>
            <a:pPr lvl="1"/>
            <a:r>
              <a:rPr lang="ko-KR" altLang="en-US" dirty="0"/>
              <a:t>이것이 실제로 </a:t>
            </a:r>
            <a:r>
              <a:rPr lang="en-US" altLang="ko-KR" dirty="0"/>
              <a:t>activity_main.xml</a:t>
            </a:r>
            <a:r>
              <a:rPr lang="ko-KR" altLang="en-US" dirty="0"/>
              <a:t>을 </a:t>
            </a:r>
            <a:r>
              <a:rPr lang="ko-KR" altLang="en-US" dirty="0" smtClean="0"/>
              <a:t>가리키며</a:t>
            </a:r>
            <a:r>
              <a:rPr lang="en-US" altLang="ko-KR" dirty="0"/>
              <a:t>, </a:t>
            </a:r>
            <a:r>
              <a:rPr lang="ko-KR" altLang="en-US" dirty="0"/>
              <a:t>하나의 화면을 보여주는 </a:t>
            </a:r>
            <a:r>
              <a:rPr lang="ko-KR" altLang="en-US" dirty="0" smtClean="0"/>
              <a:t>역할을 </a:t>
            </a:r>
            <a:r>
              <a:rPr lang="ko-KR" altLang="en-US" dirty="0"/>
              <a:t>합니다</a:t>
            </a:r>
            <a:r>
              <a:rPr lang="en-US" altLang="ko-KR" dirty="0"/>
              <a:t>. </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36</a:t>
            </a:fld>
            <a:endParaRPr lang="ko-KR" altLang="en-US"/>
          </a:p>
        </p:txBody>
      </p:sp>
      <p:pic>
        <p:nvPicPr>
          <p:cNvPr id="7" name="그림 6"/>
          <p:cNvPicPr>
            <a:picLocks noChangeAspect="1"/>
          </p:cNvPicPr>
          <p:nvPr/>
        </p:nvPicPr>
        <p:blipFill>
          <a:blip r:embed="rId2"/>
          <a:stretch>
            <a:fillRect/>
          </a:stretch>
        </p:blipFill>
        <p:spPr>
          <a:xfrm>
            <a:off x="2855640" y="2276871"/>
            <a:ext cx="8077900" cy="4397121"/>
          </a:xfrm>
          <a:prstGeom prst="rect">
            <a:avLst/>
          </a:prstGeom>
        </p:spPr>
      </p:pic>
      <p:sp>
        <p:nvSpPr>
          <p:cNvPr id="8" name="직사각형 7"/>
          <p:cNvSpPr/>
          <p:nvPr/>
        </p:nvSpPr>
        <p:spPr>
          <a:xfrm>
            <a:off x="3287688" y="3696782"/>
            <a:ext cx="1316808" cy="28803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3287688" y="4653136"/>
            <a:ext cx="1316808" cy="36004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1683450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0"/>
          </p:nvPr>
        </p:nvSpPr>
        <p:spPr/>
        <p:txBody>
          <a:bodyPr>
            <a:normAutofit/>
          </a:bodyPr>
          <a:lstStyle/>
          <a:p>
            <a:r>
              <a:rPr lang="en-US" altLang="ko-KR" b="1" dirty="0" smtClean="0">
                <a:solidFill>
                  <a:srgbClr val="C00000"/>
                </a:solidFill>
              </a:rPr>
              <a:t>activity_main.xml </a:t>
            </a:r>
            <a:r>
              <a:rPr lang="ko-KR" altLang="en-US" dirty="0"/>
              <a:t>파일과 </a:t>
            </a:r>
            <a:r>
              <a:rPr lang="en-US" altLang="ko-KR" dirty="0" err="1"/>
              <a:t>R.layout.</a:t>
            </a:r>
            <a:r>
              <a:rPr lang="en-US" altLang="ko-KR" b="1" dirty="0" err="1"/>
              <a:t>activity_main</a:t>
            </a:r>
            <a:r>
              <a:rPr lang="en-US" altLang="ko-KR" b="1" dirty="0"/>
              <a:t> </a:t>
            </a:r>
            <a:r>
              <a:rPr lang="ko-KR" altLang="en-US" dirty="0"/>
              <a:t>체크 해보기</a:t>
            </a:r>
            <a:endParaRPr lang="en-US" altLang="ko-KR" dirty="0"/>
          </a:p>
          <a:p>
            <a:pPr lvl="1"/>
            <a:r>
              <a:rPr lang="en-US" altLang="ko-KR" dirty="0"/>
              <a:t>activity_main.xml </a:t>
            </a:r>
            <a:r>
              <a:rPr lang="ko-KR" altLang="en-US" dirty="0"/>
              <a:t>을 더블클릭 해보세요</a:t>
            </a:r>
            <a:r>
              <a:rPr lang="en-US" altLang="ko-KR" dirty="0"/>
              <a:t>. </a:t>
            </a:r>
            <a:br>
              <a:rPr lang="en-US" altLang="ko-KR" dirty="0"/>
            </a:br>
            <a:r>
              <a:rPr lang="ko-KR" altLang="en-US" dirty="0"/>
              <a:t>그러면</a:t>
            </a:r>
            <a:r>
              <a:rPr lang="en-US" altLang="ko-KR" dirty="0"/>
              <a:t>, </a:t>
            </a:r>
            <a:r>
              <a:rPr lang="ko-KR" altLang="en-US" dirty="0"/>
              <a:t>디자인 혹은 청사진 화면을 확인할 수 있던 </a:t>
            </a:r>
            <a:r>
              <a:rPr lang="en-US" altLang="ko-KR" dirty="0"/>
              <a:t>[activity_main.xml]</a:t>
            </a:r>
            <a:r>
              <a:rPr lang="ko-KR" altLang="en-US" dirty="0"/>
              <a:t>탭이 </a:t>
            </a:r>
            <a:r>
              <a:rPr lang="ko-KR" altLang="en-US" dirty="0" smtClean="0"/>
              <a:t>나타납니다</a:t>
            </a:r>
            <a:r>
              <a:rPr lang="en-US" altLang="ko-KR" dirty="0"/>
              <a:t>.</a:t>
            </a:r>
          </a:p>
          <a:p>
            <a:pPr lvl="1"/>
            <a:r>
              <a:rPr lang="en-US" altLang="ko-KR" dirty="0"/>
              <a:t>activity_main.xml</a:t>
            </a:r>
            <a:r>
              <a:rPr lang="ko-KR" altLang="en-US" dirty="0"/>
              <a:t> 에는 앱을 실행할 때 나타난 첫 화면의 모든 정보</a:t>
            </a:r>
            <a:r>
              <a:rPr lang="en-US" altLang="ko-KR" dirty="0"/>
              <a:t>(</a:t>
            </a:r>
            <a:r>
              <a:rPr lang="ko-KR" altLang="en-US" dirty="0"/>
              <a:t>구성요소</a:t>
            </a:r>
            <a:r>
              <a:rPr lang="en-US" altLang="ko-KR" dirty="0"/>
              <a:t>, </a:t>
            </a:r>
            <a:r>
              <a:rPr lang="ko-KR" altLang="en-US" dirty="0"/>
              <a:t>모양</a:t>
            </a:r>
            <a:r>
              <a:rPr lang="en-US" altLang="ko-KR" dirty="0"/>
              <a:t>)</a:t>
            </a:r>
            <a:r>
              <a:rPr lang="ko-KR" altLang="en-US" dirty="0"/>
              <a:t>가 있습니다</a:t>
            </a:r>
            <a:r>
              <a:rPr lang="en-US" altLang="ko-KR" dirty="0"/>
              <a:t>.</a:t>
            </a:r>
          </a:p>
          <a:p>
            <a:pPr lvl="1"/>
            <a:r>
              <a:rPr lang="ko-KR" altLang="en-US" dirty="0"/>
              <a:t>이제 </a:t>
            </a:r>
            <a:r>
              <a:rPr lang="en-US" altLang="ko-KR" dirty="0"/>
              <a:t>activity_main.xml </a:t>
            </a:r>
            <a:r>
              <a:rPr lang="ko-KR" altLang="en-US" dirty="0"/>
              <a:t>영역 화면 아래 </a:t>
            </a:r>
            <a:r>
              <a:rPr lang="ko-KR" altLang="en-US" dirty="0" smtClean="0"/>
              <a:t>있는 </a:t>
            </a:r>
            <a:r>
              <a:rPr lang="en-US" altLang="ko-KR" dirty="0" smtClean="0"/>
              <a:t>[Code], [Split], [</a:t>
            </a:r>
            <a:r>
              <a:rPr lang="en-US" altLang="ko-KR" dirty="0"/>
              <a:t>Design]</a:t>
            </a:r>
            <a:r>
              <a:rPr lang="ko-KR" altLang="en-US" dirty="0" smtClean="0"/>
              <a:t>탭</a:t>
            </a:r>
            <a:r>
              <a:rPr lang="ko-KR" altLang="en-US" dirty="0"/>
              <a:t>들</a:t>
            </a:r>
            <a:r>
              <a:rPr lang="ko-KR" altLang="en-US" dirty="0" smtClean="0"/>
              <a:t>을 </a:t>
            </a:r>
            <a:r>
              <a:rPr lang="ko-KR" altLang="en-US" dirty="0"/>
              <a:t>번갈아 눌러보세요</a:t>
            </a:r>
            <a:r>
              <a:rPr lang="en-US" altLang="ko-KR" dirty="0"/>
              <a:t>.</a:t>
            </a:r>
          </a:p>
          <a:p>
            <a:endParaRPr lang="en-US" altLang="ko-KR" dirty="0" smtClean="0"/>
          </a:p>
          <a:p>
            <a:pPr lvl="1"/>
            <a:endParaRPr lang="en-US" altLang="ko-KR" dirty="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2" name="제목 1"/>
          <p:cNvSpPr>
            <a:spLocks noGrp="1"/>
          </p:cNvSpPr>
          <p:nvPr>
            <p:ph type="title"/>
          </p:nvPr>
        </p:nvSpPr>
        <p:spPr/>
        <p:txBody>
          <a:bodyPr/>
          <a:lstStyle/>
          <a:p>
            <a:r>
              <a:rPr lang="en-US" altLang="ko-KR" dirty="0" smtClean="0">
                <a:solidFill>
                  <a:srgbClr val="C00000"/>
                </a:solidFill>
              </a:rPr>
              <a:t>03-3 Hello </a:t>
            </a:r>
            <a:r>
              <a:rPr lang="ko-KR" altLang="en-US" dirty="0" smtClean="0">
                <a:solidFill>
                  <a:srgbClr val="C00000"/>
                </a:solidFill>
              </a:rPr>
              <a:t>프로젝트 하나씩 바꾸어 보기</a:t>
            </a:r>
            <a:endParaRPr lang="ko-KR" altLang="en-US" dirty="0">
              <a:solidFill>
                <a:srgbClr val="C00000"/>
              </a:solidFill>
            </a:endParaRPr>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37</a:t>
            </a:fld>
            <a:endParaRPr lang="ko-KR" altLang="en-US"/>
          </a:p>
        </p:txBody>
      </p:sp>
      <p:sp>
        <p:nvSpPr>
          <p:cNvPr id="15" name="직사각형 14"/>
          <p:cNvSpPr/>
          <p:nvPr/>
        </p:nvSpPr>
        <p:spPr>
          <a:xfrm>
            <a:off x="7884615" y="2762922"/>
            <a:ext cx="3816597" cy="954107"/>
          </a:xfrm>
          <a:prstGeom prst="rect">
            <a:avLst/>
          </a:prstGeom>
          <a:solidFill>
            <a:schemeClr val="bg1">
              <a:lumMod val="95000"/>
            </a:schemeClr>
          </a:solidFill>
          <a:ln>
            <a:solidFill>
              <a:srgbClr val="C00000"/>
            </a:solidFill>
          </a:ln>
        </p:spPr>
        <p:txBody>
          <a:bodyPr wrap="square">
            <a:spAutoFit/>
          </a:bodyPr>
          <a:lstStyle/>
          <a:p>
            <a:pPr marL="285750" indent="-285750" latinLnBrk="0">
              <a:buFont typeface="Arial" panose="020B0604020202020204" pitchFamily="34" charset="0"/>
              <a:buChar char="•"/>
            </a:pPr>
            <a:r>
              <a:rPr lang="en-US" altLang="ko-KR" sz="1400" dirty="0" smtClean="0"/>
              <a:t>[Code]</a:t>
            </a:r>
            <a:r>
              <a:rPr lang="ko-KR" altLang="en-US" sz="1400" dirty="0" smtClean="0"/>
              <a:t>은 </a:t>
            </a:r>
            <a:r>
              <a:rPr lang="en-US" altLang="ko-KR" sz="1400" dirty="0" smtClean="0"/>
              <a:t>xml</a:t>
            </a:r>
            <a:r>
              <a:rPr lang="ko-KR" altLang="en-US" sz="1400" dirty="0" smtClean="0"/>
              <a:t>을 수정할 수 있는 화면</a:t>
            </a:r>
            <a:r>
              <a:rPr lang="en-US" altLang="ko-KR" sz="1400" dirty="0" smtClean="0"/>
              <a:t>,</a:t>
            </a:r>
          </a:p>
          <a:p>
            <a:pPr marL="285750" indent="-285750" latinLnBrk="0">
              <a:buFont typeface="Arial" panose="020B0604020202020204" pitchFamily="34" charset="0"/>
              <a:buChar char="•"/>
            </a:pPr>
            <a:r>
              <a:rPr lang="en-US" altLang="ko-KR" sz="1400" dirty="0" smtClean="0"/>
              <a:t>[Design]</a:t>
            </a:r>
            <a:r>
              <a:rPr lang="ko-KR" altLang="en-US" sz="1400" dirty="0" smtClean="0"/>
              <a:t>은 화면 구성 요소를 넣을 수 있는 다자인 화면</a:t>
            </a:r>
            <a:endParaRPr lang="en-US" altLang="ko-KR" sz="1400" dirty="0"/>
          </a:p>
          <a:p>
            <a:pPr marL="285750" indent="-285750" latinLnBrk="0">
              <a:buFont typeface="Arial" panose="020B0604020202020204" pitchFamily="34" charset="0"/>
              <a:buChar char="•"/>
            </a:pPr>
            <a:r>
              <a:rPr lang="en-US" altLang="ko-KR" sz="1400" dirty="0" smtClean="0"/>
              <a:t>[Split]</a:t>
            </a:r>
            <a:r>
              <a:rPr lang="ko-KR" altLang="en-US" sz="1400" dirty="0" smtClean="0"/>
              <a:t>은 둘 다 보여 주는 화면</a:t>
            </a:r>
            <a:r>
              <a:rPr lang="en-US" altLang="ko-KR" sz="1400" dirty="0" smtClean="0"/>
              <a:t>. </a:t>
            </a:r>
            <a:endParaRPr lang="en-US" altLang="ko-KR" sz="1400" dirty="0"/>
          </a:p>
        </p:txBody>
      </p:sp>
      <p:sp>
        <p:nvSpPr>
          <p:cNvPr id="16" name="모서리가 둥근 직사각형 15"/>
          <p:cNvSpPr/>
          <p:nvPr/>
        </p:nvSpPr>
        <p:spPr>
          <a:xfrm>
            <a:off x="7382088" y="2091865"/>
            <a:ext cx="1081888" cy="370011"/>
          </a:xfrm>
          <a:prstGeom prst="round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모서리가 둥근 직사각형 16"/>
          <p:cNvSpPr/>
          <p:nvPr/>
        </p:nvSpPr>
        <p:spPr>
          <a:xfrm>
            <a:off x="5663952" y="2091864"/>
            <a:ext cx="980508" cy="370012"/>
          </a:xfrm>
          <a:prstGeom prst="round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2"/>
          <a:stretch>
            <a:fillRect/>
          </a:stretch>
        </p:blipFill>
        <p:spPr>
          <a:xfrm>
            <a:off x="573408" y="2523436"/>
            <a:ext cx="6904191" cy="4178990"/>
          </a:xfrm>
          <a:prstGeom prst="rect">
            <a:avLst/>
          </a:prstGeom>
        </p:spPr>
      </p:pic>
      <p:sp>
        <p:nvSpPr>
          <p:cNvPr id="11" name="모서리가 둥근 직사각형 10"/>
          <p:cNvSpPr/>
          <p:nvPr/>
        </p:nvSpPr>
        <p:spPr>
          <a:xfrm>
            <a:off x="7027549" y="3047696"/>
            <a:ext cx="648072" cy="317951"/>
          </a:xfrm>
          <a:prstGeom prst="roundRect">
            <a:avLst/>
          </a:prstGeom>
          <a:solidFill>
            <a:srgbClr val="FF0000">
              <a:alpha val="1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모서리가 둥근 직사각형 11"/>
          <p:cNvSpPr/>
          <p:nvPr/>
        </p:nvSpPr>
        <p:spPr>
          <a:xfrm>
            <a:off x="6109447" y="3047696"/>
            <a:ext cx="648072" cy="317951"/>
          </a:xfrm>
          <a:prstGeom prst="roundRect">
            <a:avLst/>
          </a:prstGeom>
          <a:solidFill>
            <a:srgbClr val="FFFF00">
              <a:alpha val="3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7884614" y="4733489"/>
            <a:ext cx="3816597" cy="307777"/>
          </a:xfrm>
          <a:prstGeom prst="rect">
            <a:avLst/>
          </a:prstGeom>
          <a:solidFill>
            <a:srgbClr val="FFC000"/>
          </a:solidFill>
          <a:ln>
            <a:solidFill>
              <a:srgbClr val="C00000"/>
            </a:solidFill>
          </a:ln>
        </p:spPr>
        <p:txBody>
          <a:bodyPr wrap="square">
            <a:spAutoFit/>
          </a:bodyPr>
          <a:lstStyle/>
          <a:p>
            <a:pPr latinLnBrk="0"/>
            <a:r>
              <a:rPr lang="ko-KR" altLang="en-US" sz="1400" dirty="0" smtClean="0"/>
              <a:t>옆의 화면같이 창들을 구성해 보십시오</a:t>
            </a:r>
            <a:r>
              <a:rPr lang="en-US" altLang="ko-KR" sz="1400" dirty="0" smtClean="0"/>
              <a:t>. </a:t>
            </a:r>
            <a:endParaRPr lang="en-US" altLang="ko-KR" sz="1400" dirty="0"/>
          </a:p>
        </p:txBody>
      </p:sp>
    </p:spTree>
    <p:extLst>
      <p:ext uri="{BB962C8B-B14F-4D97-AF65-F5344CB8AC3E}">
        <p14:creationId xmlns:p14="http://schemas.microsoft.com/office/powerpoint/2010/main" val="38982124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p:cNvPicPr>
            <a:picLocks noChangeAspect="1"/>
          </p:cNvPicPr>
          <p:nvPr/>
        </p:nvPicPr>
        <p:blipFill>
          <a:blip r:embed="rId2"/>
          <a:stretch>
            <a:fillRect/>
          </a:stretch>
        </p:blipFill>
        <p:spPr>
          <a:xfrm>
            <a:off x="839416" y="1916832"/>
            <a:ext cx="10861796" cy="4752528"/>
          </a:xfrm>
          <a:prstGeom prst="rect">
            <a:avLst/>
          </a:prstGeom>
        </p:spPr>
      </p:pic>
      <p:sp>
        <p:nvSpPr>
          <p:cNvPr id="2" name="제목 1"/>
          <p:cNvSpPr>
            <a:spLocks noGrp="1"/>
          </p:cNvSpPr>
          <p:nvPr>
            <p:ph type="title"/>
          </p:nvPr>
        </p:nvSpPr>
        <p:spPr/>
        <p:txBody>
          <a:bodyPr/>
          <a:lstStyle/>
          <a:p>
            <a:r>
              <a:rPr lang="en-US" altLang="ko-KR" dirty="0" smtClean="0">
                <a:solidFill>
                  <a:srgbClr val="C00000"/>
                </a:solidFill>
              </a:rPr>
              <a:t>03-3 Hello </a:t>
            </a:r>
            <a:r>
              <a:rPr lang="ko-KR" altLang="en-US" dirty="0" smtClean="0">
                <a:solidFill>
                  <a:srgbClr val="C00000"/>
                </a:solidFill>
              </a:rPr>
              <a:t>프로젝트 하나씩 바꾸어 보기</a:t>
            </a:r>
            <a:endParaRPr lang="ko-KR" altLang="en-US" dirty="0">
              <a:solidFill>
                <a:srgbClr val="C00000"/>
              </a:solidFill>
            </a:endParaRPr>
          </a:p>
        </p:txBody>
      </p:sp>
      <p:sp>
        <p:nvSpPr>
          <p:cNvPr id="3" name="내용 개체 틀 2"/>
          <p:cNvSpPr>
            <a:spLocks noGrp="1"/>
          </p:cNvSpPr>
          <p:nvPr>
            <p:ph idx="10"/>
          </p:nvPr>
        </p:nvSpPr>
        <p:spPr/>
        <p:txBody>
          <a:bodyPr>
            <a:normAutofit/>
          </a:bodyPr>
          <a:lstStyle/>
          <a:p>
            <a:r>
              <a:rPr lang="en-US" altLang="ko-KR" b="1" dirty="0" smtClean="0">
                <a:solidFill>
                  <a:srgbClr val="C00000"/>
                </a:solidFill>
              </a:rPr>
              <a:t>activity_main.xml</a:t>
            </a:r>
            <a:r>
              <a:rPr lang="ko-KR" altLang="en-US" b="1" dirty="0" smtClean="0"/>
              <a:t> 탭을 더블 클릭하기</a:t>
            </a:r>
            <a:endParaRPr lang="en-US" altLang="ko-KR" b="1" dirty="0" smtClean="0"/>
          </a:p>
          <a:p>
            <a:pPr lvl="1"/>
            <a:r>
              <a:rPr lang="ko-KR" altLang="en-US" dirty="0" err="1" smtClean="0"/>
              <a:t>안스에는</a:t>
            </a:r>
            <a:r>
              <a:rPr lang="ko-KR" altLang="en-US" dirty="0" smtClean="0"/>
              <a:t> 작은 창들이 많아서</a:t>
            </a:r>
            <a:r>
              <a:rPr lang="en-US" altLang="ko-KR" dirty="0" smtClean="0"/>
              <a:t>, activity_main.xml </a:t>
            </a:r>
            <a:r>
              <a:rPr lang="ko-KR" altLang="en-US" dirty="0" smtClean="0"/>
              <a:t>너무 작게 보일 때가 있습니다</a:t>
            </a:r>
            <a:r>
              <a:rPr lang="en-US" altLang="ko-KR" dirty="0" smtClean="0"/>
              <a:t>. </a:t>
            </a:r>
          </a:p>
          <a:p>
            <a:pPr lvl="1"/>
            <a:r>
              <a:rPr lang="en-US" altLang="ko-KR" b="1" dirty="0"/>
              <a:t>activity_main.xml</a:t>
            </a:r>
            <a:r>
              <a:rPr lang="ko-KR" altLang="en-US" b="1" dirty="0"/>
              <a:t> </a:t>
            </a:r>
            <a:r>
              <a:rPr lang="ko-KR" altLang="en-US" dirty="0"/>
              <a:t>탭을 더블 </a:t>
            </a:r>
            <a:r>
              <a:rPr lang="ko-KR" altLang="en-US" dirty="0" smtClean="0"/>
              <a:t>클릭하면 창을 다 채우고</a:t>
            </a:r>
            <a:r>
              <a:rPr lang="en-US" altLang="ko-KR" dirty="0" smtClean="0"/>
              <a:t>, </a:t>
            </a:r>
            <a:r>
              <a:rPr lang="ko-KR" altLang="en-US" dirty="0" smtClean="0"/>
              <a:t>다시 더블 클릭하면 원위치 합니다</a:t>
            </a:r>
            <a:r>
              <a:rPr lang="en-US" altLang="ko-KR" dirty="0" smtClean="0"/>
              <a:t>. </a:t>
            </a:r>
            <a:endParaRPr lang="en-US" altLang="ko-KR" dirty="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38</a:t>
            </a:fld>
            <a:endParaRPr lang="ko-KR" altLang="en-US"/>
          </a:p>
        </p:txBody>
      </p:sp>
      <p:sp>
        <p:nvSpPr>
          <p:cNvPr id="11" name="모서리가 둥근 직사각형 10"/>
          <p:cNvSpPr/>
          <p:nvPr/>
        </p:nvSpPr>
        <p:spPr>
          <a:xfrm>
            <a:off x="2639616" y="2527433"/>
            <a:ext cx="437754" cy="377932"/>
          </a:xfrm>
          <a:prstGeom prst="roundRect">
            <a:avLst/>
          </a:prstGeom>
          <a:solidFill>
            <a:srgbClr val="FF0000">
              <a:alpha val="1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모서리가 둥근 직사각형 11"/>
          <p:cNvSpPr/>
          <p:nvPr/>
        </p:nvSpPr>
        <p:spPr>
          <a:xfrm>
            <a:off x="11004853" y="3020233"/>
            <a:ext cx="486810" cy="377933"/>
          </a:xfrm>
          <a:prstGeom prst="roundRect">
            <a:avLst/>
          </a:prstGeom>
          <a:solidFill>
            <a:srgbClr val="FF0000">
              <a:alpha val="1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모서리가 둥근 직사각형 17"/>
          <p:cNvSpPr/>
          <p:nvPr/>
        </p:nvSpPr>
        <p:spPr>
          <a:xfrm>
            <a:off x="7320136" y="3020232"/>
            <a:ext cx="486810" cy="377933"/>
          </a:xfrm>
          <a:prstGeom prst="roundRect">
            <a:avLst/>
          </a:prstGeom>
          <a:solidFill>
            <a:srgbClr val="FF0000">
              <a:alpha val="1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모서리가 둥근 직사각형 18"/>
          <p:cNvSpPr/>
          <p:nvPr/>
        </p:nvSpPr>
        <p:spPr>
          <a:xfrm>
            <a:off x="7320136" y="4104129"/>
            <a:ext cx="486810" cy="377933"/>
          </a:xfrm>
          <a:prstGeom prst="roundRect">
            <a:avLst/>
          </a:prstGeom>
          <a:solidFill>
            <a:srgbClr val="FF0000">
              <a:alpha val="1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모서리가 둥근 직사각형 19"/>
          <p:cNvSpPr/>
          <p:nvPr/>
        </p:nvSpPr>
        <p:spPr>
          <a:xfrm>
            <a:off x="11066858" y="5228549"/>
            <a:ext cx="424805" cy="422390"/>
          </a:xfrm>
          <a:prstGeom prst="roundRect">
            <a:avLst/>
          </a:prstGeom>
          <a:solidFill>
            <a:srgbClr val="FF0000">
              <a:alpha val="1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5770033" y="2341624"/>
            <a:ext cx="5966411" cy="307777"/>
          </a:xfrm>
          <a:prstGeom prst="rect">
            <a:avLst/>
          </a:prstGeom>
          <a:solidFill>
            <a:srgbClr val="FFC000"/>
          </a:solidFill>
          <a:ln>
            <a:solidFill>
              <a:srgbClr val="C00000"/>
            </a:solidFill>
          </a:ln>
        </p:spPr>
        <p:txBody>
          <a:bodyPr wrap="square">
            <a:spAutoFit/>
          </a:bodyPr>
          <a:lstStyle/>
          <a:p>
            <a:pPr algn="ctr" latinLnBrk="0"/>
            <a:r>
              <a:rPr lang="ko-KR" altLang="en-US" sz="1400" dirty="0" smtClean="0"/>
              <a:t>이와 같이 화면을 구성하고</a:t>
            </a:r>
            <a:r>
              <a:rPr lang="en-US" altLang="ko-KR" sz="1400" dirty="0" smtClean="0"/>
              <a:t>, </a:t>
            </a:r>
            <a:r>
              <a:rPr lang="ko-KR" altLang="en-US" sz="1400" dirty="0" smtClean="0"/>
              <a:t>각 창을 최소화하고 다시 복구해보십시오</a:t>
            </a:r>
            <a:r>
              <a:rPr lang="en-US" altLang="ko-KR" sz="1400" dirty="0" smtClean="0"/>
              <a:t>. </a:t>
            </a:r>
            <a:endParaRPr lang="en-US" altLang="ko-KR" sz="1400" dirty="0"/>
          </a:p>
        </p:txBody>
      </p:sp>
    </p:spTree>
    <p:extLst>
      <p:ext uri="{BB962C8B-B14F-4D97-AF65-F5344CB8AC3E}">
        <p14:creationId xmlns:p14="http://schemas.microsoft.com/office/powerpoint/2010/main" val="132154700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solidFill>
                  <a:schemeClr val="tx1"/>
                </a:solidFill>
              </a:rPr>
              <a:t>03-3 Hello </a:t>
            </a:r>
            <a:r>
              <a:rPr lang="ko-KR" altLang="en-US" dirty="0" smtClean="0">
                <a:solidFill>
                  <a:schemeClr val="tx1"/>
                </a:solidFill>
              </a:rPr>
              <a:t>프로젝트 하나씩 바꾸어 보기 </a:t>
            </a:r>
            <a:r>
              <a:rPr lang="en-US" altLang="ko-KR" dirty="0" smtClean="0">
                <a:solidFill>
                  <a:schemeClr val="tx1"/>
                </a:solidFill>
              </a:rPr>
              <a:t>- </a:t>
            </a:r>
            <a:r>
              <a:rPr lang="ko-KR" altLang="en-US" dirty="0">
                <a:solidFill>
                  <a:srgbClr val="C00000"/>
                </a:solidFill>
              </a:rPr>
              <a:t>화면의 메시지 </a:t>
            </a:r>
            <a:r>
              <a:rPr lang="ko-KR" altLang="en-US" dirty="0" smtClean="0">
                <a:solidFill>
                  <a:srgbClr val="C00000"/>
                </a:solidFill>
              </a:rPr>
              <a:t>변경하기 </a:t>
            </a:r>
            <a:endParaRPr lang="ko-KR" altLang="en-US" dirty="0">
              <a:solidFill>
                <a:srgbClr val="C00000"/>
              </a:solidFill>
            </a:endParaRPr>
          </a:p>
        </p:txBody>
      </p:sp>
      <p:sp>
        <p:nvSpPr>
          <p:cNvPr id="3" name="내용 개체 틀 2"/>
          <p:cNvSpPr>
            <a:spLocks noGrp="1"/>
          </p:cNvSpPr>
          <p:nvPr>
            <p:ph idx="10"/>
          </p:nvPr>
        </p:nvSpPr>
        <p:spPr/>
        <p:txBody>
          <a:bodyPr>
            <a:normAutofit/>
          </a:bodyPr>
          <a:lstStyle/>
          <a:p>
            <a:r>
              <a:rPr lang="en-US" altLang="ko-KR" b="1" dirty="0" smtClean="0"/>
              <a:t>[activity_main.xml]</a:t>
            </a:r>
            <a:r>
              <a:rPr lang="ko-KR" altLang="en-US" dirty="0" smtClean="0"/>
              <a:t>탭을 선택하고</a:t>
            </a:r>
            <a:r>
              <a:rPr lang="en-US" altLang="ko-KR" dirty="0" smtClean="0"/>
              <a:t>, </a:t>
            </a:r>
            <a:r>
              <a:rPr lang="ko-KR" altLang="en-US" dirty="0" smtClean="0"/>
              <a:t>하늘색 </a:t>
            </a:r>
            <a:r>
              <a:rPr lang="en-US" altLang="ko-KR" b="1" dirty="0" smtClean="0"/>
              <a:t>[Select Design Surface] </a:t>
            </a:r>
            <a:r>
              <a:rPr lang="ko-KR" altLang="en-US" dirty="0" smtClean="0"/>
              <a:t>아이콘을 누르고</a:t>
            </a:r>
            <a:r>
              <a:rPr lang="en-US" altLang="ko-KR" dirty="0" smtClean="0"/>
              <a:t>, </a:t>
            </a:r>
            <a:br>
              <a:rPr lang="en-US" altLang="ko-KR" dirty="0" smtClean="0"/>
            </a:br>
            <a:r>
              <a:rPr lang="ko-KR" altLang="en-US" dirty="0" smtClean="0"/>
              <a:t>작업 영역을 </a:t>
            </a:r>
            <a:r>
              <a:rPr lang="en-US" altLang="ko-KR" b="1" dirty="0" smtClean="0"/>
              <a:t>[Design]</a:t>
            </a:r>
            <a:r>
              <a:rPr lang="ko-KR" altLang="en-US" dirty="0" smtClean="0"/>
              <a:t>으로 변경하세요</a:t>
            </a:r>
            <a:r>
              <a:rPr lang="en-US" altLang="ko-KR" dirty="0" smtClean="0"/>
              <a:t>.  </a:t>
            </a:r>
            <a:r>
              <a:rPr lang="ko-KR" altLang="en-US" dirty="0" smtClean="0"/>
              <a:t>다음과</a:t>
            </a:r>
            <a:r>
              <a:rPr lang="en-US" altLang="ko-KR" dirty="0" smtClean="0"/>
              <a:t> </a:t>
            </a:r>
            <a:r>
              <a:rPr lang="ko-KR" altLang="en-US" dirty="0" smtClean="0"/>
              <a:t>유사한 화면이 보일 겁니다</a:t>
            </a:r>
            <a:r>
              <a:rPr lang="en-US" altLang="ko-KR" dirty="0" smtClean="0"/>
              <a:t>.</a:t>
            </a:r>
            <a:endParaRPr lang="en-US" altLang="ko-KR" dirty="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39</a:t>
            </a:fld>
            <a:endParaRPr lang="ko-KR" altLang="en-US"/>
          </a:p>
        </p:txBody>
      </p:sp>
      <p:pic>
        <p:nvPicPr>
          <p:cNvPr id="8" name="그림 7"/>
          <p:cNvPicPr>
            <a:picLocks noChangeAspect="1"/>
          </p:cNvPicPr>
          <p:nvPr/>
        </p:nvPicPr>
        <p:blipFill>
          <a:blip r:embed="rId2"/>
          <a:stretch>
            <a:fillRect/>
          </a:stretch>
        </p:blipFill>
        <p:spPr>
          <a:xfrm>
            <a:off x="2806405" y="1624240"/>
            <a:ext cx="5921253" cy="4968671"/>
          </a:xfrm>
          <a:prstGeom prst="rect">
            <a:avLst/>
          </a:prstGeom>
        </p:spPr>
      </p:pic>
      <p:sp>
        <p:nvSpPr>
          <p:cNvPr id="14" name="모서리가 둥근 직사각형 13"/>
          <p:cNvSpPr/>
          <p:nvPr/>
        </p:nvSpPr>
        <p:spPr>
          <a:xfrm>
            <a:off x="2743882" y="2375455"/>
            <a:ext cx="288032" cy="648072"/>
          </a:xfrm>
          <a:prstGeom prst="roundRect">
            <a:avLst/>
          </a:prstGeom>
          <a:solidFill>
            <a:srgbClr val="FF0000">
              <a:alpha val="10000"/>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695400" y="2391176"/>
            <a:ext cx="1967240" cy="307777"/>
          </a:xfrm>
          <a:prstGeom prst="rect">
            <a:avLst/>
          </a:prstGeom>
          <a:solidFill>
            <a:schemeClr val="bg1">
              <a:lumMod val="95000"/>
            </a:schemeClr>
          </a:solidFill>
          <a:ln>
            <a:solidFill>
              <a:srgbClr val="C00000"/>
            </a:solidFill>
          </a:ln>
        </p:spPr>
        <p:txBody>
          <a:bodyPr wrap="square">
            <a:spAutoFit/>
          </a:bodyPr>
          <a:lstStyle/>
          <a:p>
            <a:pPr algn="ctr"/>
            <a:r>
              <a:rPr lang="en-US" altLang="ko-KR" sz="1400" dirty="0" smtClean="0"/>
              <a:t>Project </a:t>
            </a:r>
            <a:r>
              <a:rPr lang="ko-KR" altLang="en-US" sz="1400" dirty="0" smtClean="0"/>
              <a:t>창 </a:t>
            </a:r>
            <a:r>
              <a:rPr lang="en-US" altLang="ko-KR" sz="1400" dirty="0" smtClean="0"/>
              <a:t>On/Off </a:t>
            </a:r>
            <a:r>
              <a:rPr lang="ko-KR" altLang="en-US" sz="1400" dirty="0" smtClean="0"/>
              <a:t>탭</a:t>
            </a:r>
            <a:endParaRPr lang="ko-KR" altLang="en-US" sz="1400" dirty="0"/>
          </a:p>
        </p:txBody>
      </p:sp>
      <p:sp>
        <p:nvSpPr>
          <p:cNvPr id="17" name="왼쪽 화살표 16"/>
          <p:cNvSpPr/>
          <p:nvPr/>
        </p:nvSpPr>
        <p:spPr>
          <a:xfrm>
            <a:off x="3215680" y="3023527"/>
            <a:ext cx="645352" cy="30962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왼쪽 화살표 17"/>
          <p:cNvSpPr/>
          <p:nvPr/>
        </p:nvSpPr>
        <p:spPr>
          <a:xfrm>
            <a:off x="3242756" y="5380062"/>
            <a:ext cx="645352" cy="30962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모서리가 둥근 직사각형 21"/>
          <p:cNvSpPr/>
          <p:nvPr/>
        </p:nvSpPr>
        <p:spPr>
          <a:xfrm>
            <a:off x="2988406" y="2813937"/>
            <a:ext cx="260574" cy="728807"/>
          </a:xfrm>
          <a:prstGeom prst="roundRect">
            <a:avLst/>
          </a:prstGeom>
          <a:solidFill>
            <a:srgbClr val="FF0000">
              <a:alpha val="10000"/>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모서리가 둥근 직사각형 22"/>
          <p:cNvSpPr/>
          <p:nvPr/>
        </p:nvSpPr>
        <p:spPr>
          <a:xfrm>
            <a:off x="2990969" y="5053819"/>
            <a:ext cx="249036" cy="1139259"/>
          </a:xfrm>
          <a:prstGeom prst="roundRect">
            <a:avLst/>
          </a:prstGeom>
          <a:solidFill>
            <a:srgbClr val="FF0000">
              <a:alpha val="10000"/>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8592888" y="3895402"/>
            <a:ext cx="1643399" cy="307777"/>
          </a:xfrm>
          <a:prstGeom prst="rect">
            <a:avLst/>
          </a:prstGeom>
          <a:solidFill>
            <a:schemeClr val="bg1">
              <a:lumMod val="95000"/>
            </a:schemeClr>
          </a:solidFill>
          <a:ln>
            <a:solidFill>
              <a:srgbClr val="C00000"/>
            </a:solidFill>
          </a:ln>
        </p:spPr>
        <p:txBody>
          <a:bodyPr wrap="none">
            <a:spAutoFit/>
          </a:bodyPr>
          <a:lstStyle/>
          <a:p>
            <a:r>
              <a:rPr lang="ko-KR" altLang="en-US" sz="1400" dirty="0"/>
              <a:t>속성</a:t>
            </a:r>
            <a:r>
              <a:rPr lang="en-US" altLang="ko-KR" sz="1400" dirty="0"/>
              <a:t>(Attributes)</a:t>
            </a:r>
            <a:r>
              <a:rPr lang="ko-KR" altLang="en-US" sz="1400" dirty="0"/>
              <a:t>창</a:t>
            </a:r>
          </a:p>
        </p:txBody>
      </p:sp>
      <p:sp>
        <p:nvSpPr>
          <p:cNvPr id="7" name="왼쪽 화살표 6"/>
          <p:cNvSpPr/>
          <p:nvPr/>
        </p:nvSpPr>
        <p:spPr>
          <a:xfrm rot="5400000">
            <a:off x="8147676" y="3725688"/>
            <a:ext cx="645352" cy="30962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모서리가 둥근 직사각형 20"/>
          <p:cNvSpPr/>
          <p:nvPr/>
        </p:nvSpPr>
        <p:spPr>
          <a:xfrm>
            <a:off x="7104112" y="2572351"/>
            <a:ext cx="1728192" cy="360040"/>
          </a:xfrm>
          <a:prstGeom prst="roundRect">
            <a:avLst/>
          </a:prstGeom>
          <a:solidFill>
            <a:srgbClr val="FF0000">
              <a:alpha val="10000"/>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7966425" y="1491748"/>
            <a:ext cx="3734788" cy="307777"/>
          </a:xfrm>
          <a:prstGeom prst="rect">
            <a:avLst/>
          </a:prstGeom>
          <a:solidFill>
            <a:srgbClr val="FFC000"/>
          </a:solidFill>
          <a:ln>
            <a:solidFill>
              <a:srgbClr val="C00000"/>
            </a:solidFill>
          </a:ln>
        </p:spPr>
        <p:txBody>
          <a:bodyPr wrap="square">
            <a:spAutoFit/>
          </a:bodyPr>
          <a:lstStyle/>
          <a:p>
            <a:pPr algn="ctr" latinLnBrk="0"/>
            <a:r>
              <a:rPr lang="ko-KR" altLang="en-US" sz="1400" dirty="0" smtClean="0"/>
              <a:t>이제</a:t>
            </a:r>
            <a:r>
              <a:rPr lang="en-US" altLang="ko-KR" sz="1400" dirty="0" smtClean="0"/>
              <a:t>, </a:t>
            </a:r>
            <a:r>
              <a:rPr lang="ko-KR" altLang="en-US" sz="1400" dirty="0" smtClean="0"/>
              <a:t>이와 같이 화면을 구성해 보십시오</a:t>
            </a:r>
            <a:r>
              <a:rPr lang="en-US" altLang="ko-KR" sz="1400" dirty="0" smtClean="0"/>
              <a:t>. </a:t>
            </a:r>
            <a:endParaRPr lang="en-US" altLang="ko-KR" sz="1400" dirty="0"/>
          </a:p>
        </p:txBody>
      </p:sp>
    </p:spTree>
    <p:extLst>
      <p:ext uri="{BB962C8B-B14F-4D97-AF65-F5344CB8AC3E}">
        <p14:creationId xmlns:p14="http://schemas.microsoft.com/office/powerpoint/2010/main" val="37009891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01-1 </a:t>
            </a:r>
            <a:r>
              <a:rPr lang="ko-KR" altLang="en-US" dirty="0" smtClean="0">
                <a:latin typeface="나눔고딕" panose="020D0604000000000000" pitchFamily="50" charset="-127"/>
                <a:ea typeface="나눔고딕" panose="020D0604000000000000" pitchFamily="50" charset="-127"/>
              </a:rPr>
              <a:t>안드로이드 이해하기</a:t>
            </a:r>
            <a:endParaRPr lang="ko-KR" altLang="en-US" dirty="0">
              <a:latin typeface="나눔고딕" panose="020D0604000000000000" pitchFamily="50" charset="-127"/>
              <a:ea typeface="나눔고딕" panose="020D0604000000000000" pitchFamily="50" charset="-127"/>
            </a:endParaRPr>
          </a:p>
        </p:txBody>
      </p:sp>
      <p:sp>
        <p:nvSpPr>
          <p:cNvPr id="3" name="내용 개체 틀 2"/>
          <p:cNvSpPr>
            <a:spLocks noGrp="1"/>
          </p:cNvSpPr>
          <p:nvPr>
            <p:ph idx="10"/>
          </p:nvPr>
        </p:nvSpPr>
        <p:spPr/>
        <p:txBody>
          <a:bodyPr/>
          <a:lstStyle/>
          <a:p>
            <a:r>
              <a:rPr lang="ko-KR" altLang="en-US" dirty="0" smtClean="0"/>
              <a:t>안드로이드 </a:t>
            </a:r>
            <a:r>
              <a:rPr lang="en-US" altLang="ko-KR" dirty="0" smtClean="0"/>
              <a:t>– </a:t>
            </a:r>
            <a:r>
              <a:rPr lang="ko-KR" altLang="en-US" dirty="0" smtClean="0"/>
              <a:t>구글에서 만든 스마트폰 운영체제</a:t>
            </a:r>
            <a:r>
              <a:rPr lang="en-US" altLang="ko-KR" dirty="0" smtClean="0"/>
              <a:t>(OS), </a:t>
            </a:r>
            <a:r>
              <a:rPr lang="ko-KR" altLang="en-US" dirty="0" smtClean="0"/>
              <a:t>앱 플랫폼</a:t>
            </a:r>
            <a:endParaRPr lang="en-US" altLang="ko-KR" dirty="0" smtClean="0"/>
          </a:p>
          <a:p>
            <a:r>
              <a:rPr lang="ko-KR" altLang="en-US" dirty="0" smtClean="0"/>
              <a:t>주요 특징</a:t>
            </a:r>
            <a:endParaRPr lang="en-US" altLang="ko-KR" dirty="0" smtClean="0"/>
          </a:p>
          <a:p>
            <a:pPr lvl="1"/>
            <a:r>
              <a:rPr lang="en-US" altLang="ko-KR" dirty="0" smtClean="0"/>
              <a:t>Open Source</a:t>
            </a:r>
            <a:r>
              <a:rPr lang="ko-KR" altLang="en-US" dirty="0" smtClean="0"/>
              <a:t> </a:t>
            </a:r>
            <a:r>
              <a:rPr lang="en-US" altLang="ko-KR" dirty="0" smtClean="0"/>
              <a:t>(Apache 2.0 License)</a:t>
            </a:r>
          </a:p>
          <a:p>
            <a:pPr lvl="1"/>
            <a:r>
              <a:rPr lang="en-US" altLang="ko-KR" dirty="0" smtClean="0"/>
              <a:t>Java, Kotlin – </a:t>
            </a:r>
            <a:r>
              <a:rPr lang="ko-KR" altLang="en-US" dirty="0" smtClean="0"/>
              <a:t>개발 언어</a:t>
            </a:r>
            <a:r>
              <a:rPr lang="en-US" altLang="ko-KR" dirty="0" smtClean="0"/>
              <a:t>, (Kotlin – </a:t>
            </a:r>
            <a:r>
              <a:rPr lang="ko-KR" altLang="en-US" dirty="0" smtClean="0"/>
              <a:t>가상 머신 위에서 동작할 수 있는 최신 언어</a:t>
            </a:r>
            <a:r>
              <a:rPr lang="en-US" altLang="ko-KR" dirty="0" smtClean="0"/>
              <a:t>)</a:t>
            </a:r>
          </a:p>
          <a:p>
            <a:pPr lvl="1"/>
            <a:r>
              <a:rPr lang="ko-KR" altLang="en-US" dirty="0" smtClean="0"/>
              <a:t>컴포넌트 제공 </a:t>
            </a:r>
            <a:r>
              <a:rPr lang="en-US" altLang="ko-KR" dirty="0" smtClean="0"/>
              <a:t>– </a:t>
            </a:r>
            <a:r>
              <a:rPr lang="ko-KR" altLang="en-US" dirty="0" smtClean="0"/>
              <a:t>스마트폰을 위한 플랫폼으로 개발자가 필요한 모든 컴포넌트 제공</a:t>
            </a:r>
            <a:endParaRPr lang="en-US" altLang="ko-KR" dirty="0" smtClean="0"/>
          </a:p>
          <a:p>
            <a:pPr lvl="1"/>
            <a:r>
              <a:rPr lang="ko-KR" altLang="en-US" dirty="0" smtClean="0"/>
              <a:t>앱 간의 연동 </a:t>
            </a:r>
            <a:r>
              <a:rPr lang="en-US" altLang="ko-KR" dirty="0" smtClean="0"/>
              <a:t>– </a:t>
            </a:r>
            <a:r>
              <a:rPr lang="ko-KR" altLang="en-US" dirty="0" smtClean="0"/>
              <a:t>앱 사이의 연동을 쉽게 할 수 있음</a:t>
            </a:r>
            <a:r>
              <a:rPr lang="en-US" altLang="ko-KR" dirty="0" smtClean="0"/>
              <a:t>, </a:t>
            </a:r>
            <a:r>
              <a:rPr lang="ko-KR" altLang="en-US" dirty="0" smtClean="0"/>
              <a:t>다른 앱의 기능을 사용 가능하게 함</a:t>
            </a:r>
            <a:r>
              <a:rPr lang="en-US" altLang="ko-KR" dirty="0" smtClean="0"/>
              <a:t>.</a:t>
            </a:r>
          </a:p>
          <a:p>
            <a:pPr lvl="1"/>
            <a:r>
              <a:rPr lang="ko-KR" altLang="en-US" dirty="0" smtClean="0"/>
              <a:t>리눅스 기반</a:t>
            </a:r>
            <a:r>
              <a:rPr lang="en-US" altLang="ko-KR" dirty="0"/>
              <a:t> </a:t>
            </a:r>
            <a:r>
              <a:rPr lang="en-US" altLang="ko-KR" dirty="0" smtClean="0"/>
              <a:t>– </a:t>
            </a:r>
            <a:r>
              <a:rPr lang="ko-KR" altLang="en-US" dirty="0" smtClean="0"/>
              <a:t>다른 기기와 호환성이 좋음</a:t>
            </a:r>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a:t>
            </a:fld>
            <a:endParaRPr lang="ko-KR" altLang="en-US"/>
          </a:p>
        </p:txBody>
      </p:sp>
      <p:sp>
        <p:nvSpPr>
          <p:cNvPr id="5" name="모서리가 둥근 직사각형 4"/>
          <p:cNvSpPr/>
          <p:nvPr/>
        </p:nvSpPr>
        <p:spPr>
          <a:xfrm>
            <a:off x="3503712" y="3789040"/>
            <a:ext cx="4680520" cy="50405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solidFill>
                  <a:schemeClr val="tx1"/>
                </a:solidFill>
              </a:rPr>
              <a:t>앱</a:t>
            </a:r>
            <a:endParaRPr lang="ko-KR" altLang="en-US" dirty="0">
              <a:solidFill>
                <a:schemeClr val="tx1"/>
              </a:solidFill>
            </a:endParaRPr>
          </a:p>
        </p:txBody>
      </p:sp>
      <p:sp>
        <p:nvSpPr>
          <p:cNvPr id="6" name="모서리가 둥근 직사각형 5"/>
          <p:cNvSpPr/>
          <p:nvPr/>
        </p:nvSpPr>
        <p:spPr>
          <a:xfrm>
            <a:off x="3498694" y="4293096"/>
            <a:ext cx="4680520" cy="864096"/>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어플리케이션 프레임워크</a:t>
            </a:r>
            <a:endParaRPr lang="en-US" altLang="ko-KR" dirty="0" smtClean="0"/>
          </a:p>
          <a:p>
            <a:pPr algn="ctr"/>
            <a:r>
              <a:rPr lang="en-US" altLang="ko-KR" sz="1400" dirty="0" smtClean="0"/>
              <a:t>Various managers – (notification, window, activity, package), Contents Provider, Viewer System)</a:t>
            </a:r>
            <a:endParaRPr lang="ko-KR" altLang="en-US" dirty="0"/>
          </a:p>
        </p:txBody>
      </p:sp>
      <p:sp>
        <p:nvSpPr>
          <p:cNvPr id="7" name="모서리가 둥근 직사각형 6"/>
          <p:cNvSpPr/>
          <p:nvPr/>
        </p:nvSpPr>
        <p:spPr>
          <a:xfrm>
            <a:off x="3493676" y="5157192"/>
            <a:ext cx="4680520" cy="835282"/>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라이브러리</a:t>
            </a:r>
            <a:endParaRPr lang="en-US" altLang="ko-KR" dirty="0" smtClean="0"/>
          </a:p>
          <a:p>
            <a:pPr algn="ctr"/>
            <a:r>
              <a:rPr lang="en-US" altLang="ko-KR" sz="1400" dirty="0" smtClean="0"/>
              <a:t>(Surface Manager, Media Framework, </a:t>
            </a:r>
            <a:br>
              <a:rPr lang="en-US" altLang="ko-KR" sz="1400" dirty="0" smtClean="0"/>
            </a:br>
            <a:r>
              <a:rPr lang="en-US" altLang="ko-KR" sz="1400" dirty="0" smtClean="0"/>
              <a:t>Open GL, SQLite, </a:t>
            </a:r>
            <a:r>
              <a:rPr lang="en-US" altLang="ko-KR" sz="1400" dirty="0" err="1" smtClean="0"/>
              <a:t>Webkit</a:t>
            </a:r>
            <a:r>
              <a:rPr lang="en-US" altLang="ko-KR" sz="1400" dirty="0" smtClean="0"/>
              <a:t>, </a:t>
            </a:r>
            <a:r>
              <a:rPr lang="en-US" altLang="ko-KR" sz="1400" dirty="0" err="1" smtClean="0"/>
              <a:t>libc</a:t>
            </a:r>
            <a:r>
              <a:rPr lang="en-US" altLang="ko-KR" sz="1400" dirty="0" smtClean="0"/>
              <a:t>)</a:t>
            </a:r>
            <a:endParaRPr lang="ko-KR" altLang="en-US" sz="1400" dirty="0"/>
          </a:p>
        </p:txBody>
      </p:sp>
      <p:sp>
        <p:nvSpPr>
          <p:cNvPr id="8" name="모서리가 둥근 직사각형 7"/>
          <p:cNvSpPr/>
          <p:nvPr/>
        </p:nvSpPr>
        <p:spPr>
          <a:xfrm>
            <a:off x="3493676" y="5992474"/>
            <a:ext cx="4680520" cy="504056"/>
          </a:xfrm>
          <a:prstGeom prst="round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운영체제</a:t>
            </a:r>
            <a:r>
              <a:rPr lang="en-US" altLang="ko-KR" dirty="0" smtClean="0"/>
              <a:t>(</a:t>
            </a:r>
            <a:r>
              <a:rPr lang="ko-KR" altLang="en-US" dirty="0" smtClean="0"/>
              <a:t>리눅스 커널</a:t>
            </a:r>
            <a:r>
              <a:rPr lang="en-US" altLang="ko-KR" dirty="0" smtClean="0"/>
              <a:t>)</a:t>
            </a:r>
            <a:endParaRPr lang="ko-KR" altLang="en-US" dirty="0"/>
          </a:p>
        </p:txBody>
      </p:sp>
      <p:sp>
        <p:nvSpPr>
          <p:cNvPr id="9" name="모서리가 둥근 직사각형 8"/>
          <p:cNvSpPr/>
          <p:nvPr/>
        </p:nvSpPr>
        <p:spPr>
          <a:xfrm>
            <a:off x="6744072" y="5157192"/>
            <a:ext cx="1430124"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solidFill>
                  <a:schemeClr val="tx1"/>
                </a:solidFill>
              </a:rPr>
              <a:t>런타임</a:t>
            </a:r>
            <a:endParaRPr lang="ko-KR" altLang="en-US" dirty="0">
              <a:solidFill>
                <a:schemeClr val="tx1"/>
              </a:solidFill>
            </a:endParaRPr>
          </a:p>
        </p:txBody>
      </p:sp>
      <p:cxnSp>
        <p:nvCxnSpPr>
          <p:cNvPr id="13" name="직선 화살표 연결선 12"/>
          <p:cNvCxnSpPr>
            <a:stCxn id="18" idx="3"/>
            <a:endCxn id="6" idx="1"/>
          </p:cNvCxnSpPr>
          <p:nvPr/>
        </p:nvCxnSpPr>
        <p:spPr>
          <a:xfrm flipV="1">
            <a:off x="2734516" y="4725144"/>
            <a:ext cx="764178" cy="4274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a:stCxn id="18" idx="3"/>
            <a:endCxn id="7" idx="1"/>
          </p:cNvCxnSpPr>
          <p:nvPr/>
        </p:nvCxnSpPr>
        <p:spPr>
          <a:xfrm>
            <a:off x="2734516" y="5152546"/>
            <a:ext cx="759160" cy="42228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208136" y="4967880"/>
            <a:ext cx="1526380" cy="369332"/>
          </a:xfrm>
          <a:prstGeom prst="rect">
            <a:avLst/>
          </a:prstGeom>
          <a:solidFill>
            <a:srgbClr val="FFFF00"/>
          </a:solidFill>
          <a:ln>
            <a:solidFill>
              <a:schemeClr val="bg1">
                <a:lumMod val="65000"/>
              </a:schemeClr>
            </a:solidFill>
          </a:ln>
        </p:spPr>
        <p:txBody>
          <a:bodyPr wrap="none" rtlCol="0">
            <a:spAutoFit/>
          </a:bodyPr>
          <a:lstStyle/>
          <a:p>
            <a:r>
              <a:rPr lang="en-US" altLang="ko-KR" dirty="0" smtClean="0"/>
              <a:t>Middleware</a:t>
            </a:r>
            <a:endParaRPr lang="ko-KR" altLang="en-US" dirty="0"/>
          </a:p>
        </p:txBody>
      </p:sp>
    </p:spTree>
    <p:extLst>
      <p:ext uri="{BB962C8B-B14F-4D97-AF65-F5344CB8AC3E}">
        <p14:creationId xmlns:p14="http://schemas.microsoft.com/office/powerpoint/2010/main" val="24873433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a:stretch>
            <a:fillRect/>
          </a:stretch>
        </p:blipFill>
        <p:spPr>
          <a:xfrm>
            <a:off x="2351584" y="2204864"/>
            <a:ext cx="8123064" cy="4530955"/>
          </a:xfrm>
          <a:prstGeom prst="rect">
            <a:avLst/>
          </a:prstGeom>
        </p:spPr>
      </p:pic>
      <p:sp>
        <p:nvSpPr>
          <p:cNvPr id="2" name="제목 1"/>
          <p:cNvSpPr>
            <a:spLocks noGrp="1"/>
          </p:cNvSpPr>
          <p:nvPr>
            <p:ph type="title"/>
          </p:nvPr>
        </p:nvSpPr>
        <p:spPr/>
        <p:txBody>
          <a:bodyPr/>
          <a:lstStyle/>
          <a:p>
            <a:r>
              <a:rPr lang="en-US" altLang="ko-KR" dirty="0">
                <a:solidFill>
                  <a:schemeClr val="tx1"/>
                </a:solidFill>
              </a:rPr>
              <a:t>03-3 Hello </a:t>
            </a:r>
            <a:r>
              <a:rPr lang="ko-KR" altLang="en-US" dirty="0">
                <a:solidFill>
                  <a:schemeClr val="tx1"/>
                </a:solidFill>
              </a:rPr>
              <a:t>프로젝트 하나씩 </a:t>
            </a:r>
            <a:r>
              <a:rPr lang="ko-KR" altLang="en-US" dirty="0" smtClean="0">
                <a:solidFill>
                  <a:schemeClr val="tx1"/>
                </a:solidFill>
              </a:rPr>
              <a:t>바꾸어 보기 </a:t>
            </a:r>
            <a:r>
              <a:rPr lang="en-US" altLang="ko-KR" dirty="0">
                <a:solidFill>
                  <a:schemeClr val="tx1"/>
                </a:solidFill>
              </a:rPr>
              <a:t>- </a:t>
            </a:r>
            <a:r>
              <a:rPr lang="ko-KR" altLang="en-US" dirty="0">
                <a:solidFill>
                  <a:srgbClr val="C00000"/>
                </a:solidFill>
              </a:rPr>
              <a:t>화면의 메시지 변경하기 </a:t>
            </a:r>
          </a:p>
        </p:txBody>
      </p:sp>
      <p:sp>
        <p:nvSpPr>
          <p:cNvPr id="3" name="내용 개체 틀 2"/>
          <p:cNvSpPr>
            <a:spLocks noGrp="1"/>
          </p:cNvSpPr>
          <p:nvPr>
            <p:ph idx="10"/>
          </p:nvPr>
        </p:nvSpPr>
        <p:spPr/>
        <p:txBody>
          <a:bodyPr>
            <a:normAutofit/>
          </a:bodyPr>
          <a:lstStyle/>
          <a:p>
            <a:r>
              <a:rPr lang="ko-KR" altLang="en-US" b="1" dirty="0" smtClean="0"/>
              <a:t>창들을 다음같이 구성하고 </a:t>
            </a:r>
            <a:r>
              <a:rPr lang="en-US" altLang="ko-KR" dirty="0" smtClean="0"/>
              <a:t>Attribute</a:t>
            </a:r>
            <a:r>
              <a:rPr lang="ko-KR" altLang="en-US" dirty="0" smtClean="0"/>
              <a:t>창에서 </a:t>
            </a:r>
            <a:r>
              <a:rPr lang="en-US" altLang="ko-KR" dirty="0" smtClean="0"/>
              <a:t>text</a:t>
            </a:r>
            <a:r>
              <a:rPr lang="ko-KR" altLang="en-US" dirty="0" smtClean="0"/>
              <a:t>속성을 </a:t>
            </a:r>
            <a:r>
              <a:rPr lang="en-US" altLang="ko-KR" b="1" dirty="0" smtClean="0"/>
              <a:t>'Hello World!'</a:t>
            </a:r>
            <a:r>
              <a:rPr lang="ko-KR" altLang="en-US" dirty="0" smtClean="0"/>
              <a:t>에서 </a:t>
            </a:r>
            <a:r>
              <a:rPr lang="en-US" altLang="ko-KR" dirty="0" smtClean="0"/>
              <a:t>'</a:t>
            </a:r>
            <a:r>
              <a:rPr lang="ko-KR" altLang="en-US" b="1" dirty="0" smtClean="0"/>
              <a:t>안녕 안드로이드</a:t>
            </a:r>
            <a:r>
              <a:rPr lang="en-US" altLang="ko-KR" b="1" dirty="0" smtClean="0"/>
              <a:t>!</a:t>
            </a:r>
            <a:r>
              <a:rPr lang="en-US" altLang="ko-KR" dirty="0" smtClean="0"/>
              <a:t>'</a:t>
            </a:r>
            <a:r>
              <a:rPr lang="ko-KR" altLang="en-US" dirty="0" smtClean="0"/>
              <a:t>로 수정하십시오</a:t>
            </a:r>
            <a:r>
              <a:rPr lang="en-US" altLang="ko-KR" dirty="0" smtClean="0"/>
              <a:t>.</a:t>
            </a:r>
          </a:p>
          <a:p>
            <a:pPr lvl="1"/>
            <a:r>
              <a:rPr lang="ko-KR" altLang="en-US" dirty="0" smtClean="0"/>
              <a:t>디자인 화면의 메시지</a:t>
            </a:r>
            <a:r>
              <a:rPr lang="en-US" altLang="ko-KR" dirty="0" smtClean="0"/>
              <a:t>[</a:t>
            </a:r>
            <a:r>
              <a:rPr lang="en-US" altLang="ko-KR" b="1" dirty="0" smtClean="0"/>
              <a:t>Hello World!]</a:t>
            </a:r>
            <a:r>
              <a:rPr lang="ko-KR" altLang="en-US" dirty="0" smtClean="0"/>
              <a:t>를 먼저 선택해야 </a:t>
            </a:r>
            <a:r>
              <a:rPr lang="en-US" altLang="ko-KR" dirty="0" smtClean="0"/>
              <a:t>Attribute</a:t>
            </a:r>
            <a:r>
              <a:rPr lang="ko-KR" altLang="en-US" dirty="0" smtClean="0"/>
              <a:t>창에서 수정할 </a:t>
            </a:r>
            <a:r>
              <a:rPr lang="en-US" altLang="ko-KR" dirty="0" smtClean="0"/>
              <a:t>Text field </a:t>
            </a:r>
            <a:r>
              <a:rPr lang="ko-KR" altLang="en-US" dirty="0" smtClean="0"/>
              <a:t>가 나타납니다</a:t>
            </a:r>
            <a:r>
              <a:rPr lang="en-US" altLang="ko-KR" dirty="0" smtClean="0"/>
              <a:t>.</a:t>
            </a:r>
          </a:p>
          <a:p>
            <a:r>
              <a:rPr lang="ko-KR" altLang="en-US" dirty="0" smtClean="0"/>
              <a:t>이제 </a:t>
            </a:r>
            <a:r>
              <a:rPr lang="ko-KR" altLang="en-US" dirty="0" err="1" smtClean="0"/>
              <a:t>안스</a:t>
            </a:r>
            <a:r>
              <a:rPr lang="ko-KR" altLang="en-US" dirty="0" smtClean="0"/>
              <a:t> 상단에 있는 </a:t>
            </a:r>
            <a:r>
              <a:rPr lang="en-US" altLang="ko-KR" dirty="0" smtClean="0"/>
              <a:t>[</a:t>
            </a:r>
            <a:r>
              <a:rPr lang="en-US" altLang="ko-KR" b="1" dirty="0" smtClean="0"/>
              <a:t>Run</a:t>
            </a:r>
            <a:r>
              <a:rPr lang="en-US" altLang="ko-KR" dirty="0" smtClean="0"/>
              <a:t>](</a:t>
            </a:r>
            <a:r>
              <a:rPr lang="ko-KR" altLang="en-US" dirty="0" smtClean="0"/>
              <a:t>초록색 삼각형</a:t>
            </a:r>
            <a:r>
              <a:rPr lang="en-US" altLang="ko-KR" dirty="0" smtClean="0"/>
              <a:t>) </a:t>
            </a:r>
            <a:r>
              <a:rPr lang="ko-KR" altLang="en-US" dirty="0" smtClean="0"/>
              <a:t>혹은                                  </a:t>
            </a:r>
            <a:r>
              <a:rPr lang="ko-KR" altLang="en-US" dirty="0" err="1" smtClean="0"/>
              <a:t>혹은</a:t>
            </a:r>
            <a:r>
              <a:rPr lang="ko-KR" altLang="en-US" dirty="0" smtClean="0"/>
              <a:t> </a:t>
            </a:r>
            <a:r>
              <a:rPr lang="en-US" altLang="ko-KR" dirty="0" smtClean="0"/>
              <a:t>&lt;Shift&gt;&lt;F10&gt;</a:t>
            </a:r>
            <a:r>
              <a:rPr lang="ko-KR" altLang="en-US" dirty="0" smtClean="0"/>
              <a:t>으로 실행하십시오</a:t>
            </a:r>
            <a:r>
              <a:rPr lang="en-US" altLang="ko-KR" dirty="0" smtClean="0"/>
              <a:t>.</a:t>
            </a:r>
          </a:p>
          <a:p>
            <a:pPr marL="457200" lvl="1" indent="0">
              <a:buNone/>
            </a:pPr>
            <a:r>
              <a:rPr lang="en-US" altLang="ko-KR" dirty="0" smtClean="0"/>
              <a:t/>
            </a:r>
            <a:br>
              <a:rPr lang="en-US" altLang="ko-KR" dirty="0" smtClean="0"/>
            </a:br>
            <a:endParaRPr lang="en-US" altLang="ko-KR" dirty="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40</a:t>
            </a:fld>
            <a:endParaRPr lang="ko-KR" altLang="en-US"/>
          </a:p>
        </p:txBody>
      </p:sp>
      <p:sp>
        <p:nvSpPr>
          <p:cNvPr id="20" name="아래쪽 화살표 19"/>
          <p:cNvSpPr/>
          <p:nvPr/>
        </p:nvSpPr>
        <p:spPr>
          <a:xfrm rot="5400000">
            <a:off x="9876599" y="4357745"/>
            <a:ext cx="455890" cy="5282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아래쪽 화살표 16"/>
          <p:cNvSpPr/>
          <p:nvPr/>
        </p:nvSpPr>
        <p:spPr>
          <a:xfrm rot="2832061">
            <a:off x="5640666" y="4437093"/>
            <a:ext cx="455890" cy="5282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아래쪽 화살표 17"/>
          <p:cNvSpPr/>
          <p:nvPr/>
        </p:nvSpPr>
        <p:spPr>
          <a:xfrm rot="10645545">
            <a:off x="5546140" y="2687259"/>
            <a:ext cx="409205" cy="5177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모서리가 둥근 직사각형 6"/>
          <p:cNvSpPr/>
          <p:nvPr/>
        </p:nvSpPr>
        <p:spPr>
          <a:xfrm>
            <a:off x="5447928" y="2204864"/>
            <a:ext cx="518839" cy="47346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p:cNvGrpSpPr/>
          <p:nvPr/>
        </p:nvGrpSpPr>
        <p:grpSpPr>
          <a:xfrm>
            <a:off x="5735960" y="1485489"/>
            <a:ext cx="1997591" cy="647367"/>
            <a:chOff x="6528048" y="1485489"/>
            <a:chExt cx="1997591" cy="647367"/>
          </a:xfrm>
        </p:grpSpPr>
        <p:pic>
          <p:nvPicPr>
            <p:cNvPr id="5" name="그림 4"/>
            <p:cNvPicPr>
              <a:picLocks noChangeAspect="1"/>
            </p:cNvPicPr>
            <p:nvPr/>
          </p:nvPicPr>
          <p:blipFill>
            <a:blip r:embed="rId3"/>
            <a:stretch>
              <a:fillRect/>
            </a:stretch>
          </p:blipFill>
          <p:spPr>
            <a:xfrm>
              <a:off x="6528048" y="1485489"/>
              <a:ext cx="1997591" cy="647367"/>
            </a:xfrm>
            <a:prstGeom prst="rect">
              <a:avLst/>
            </a:prstGeom>
          </p:spPr>
        </p:pic>
        <p:sp>
          <p:nvSpPr>
            <p:cNvPr id="11" name="모서리가 둥근 직사각형 10"/>
            <p:cNvSpPr/>
            <p:nvPr/>
          </p:nvSpPr>
          <p:spPr>
            <a:xfrm>
              <a:off x="7248128" y="1638434"/>
              <a:ext cx="288032" cy="49442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199724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solidFill>
                  <a:schemeClr val="tx1"/>
                </a:solidFill>
              </a:rPr>
              <a:t>03-3 Hello </a:t>
            </a:r>
            <a:r>
              <a:rPr lang="ko-KR" altLang="en-US" dirty="0">
                <a:solidFill>
                  <a:schemeClr val="tx1"/>
                </a:solidFill>
              </a:rPr>
              <a:t>프로젝트 하나씩 </a:t>
            </a:r>
            <a:r>
              <a:rPr lang="ko-KR" altLang="en-US" dirty="0" smtClean="0">
                <a:solidFill>
                  <a:schemeClr val="tx1"/>
                </a:solidFill>
              </a:rPr>
              <a:t>바꾸어 보기 </a:t>
            </a:r>
            <a:r>
              <a:rPr lang="en-US" altLang="ko-KR" dirty="0">
                <a:solidFill>
                  <a:schemeClr val="tx1"/>
                </a:solidFill>
              </a:rPr>
              <a:t>- </a:t>
            </a:r>
            <a:r>
              <a:rPr lang="ko-KR" altLang="en-US" dirty="0">
                <a:solidFill>
                  <a:srgbClr val="C00000"/>
                </a:solidFill>
              </a:rPr>
              <a:t>화면의 메시지 변경하기 </a:t>
            </a:r>
          </a:p>
        </p:txBody>
      </p:sp>
      <p:sp>
        <p:nvSpPr>
          <p:cNvPr id="3" name="내용 개체 틀 2"/>
          <p:cNvSpPr>
            <a:spLocks noGrp="1"/>
          </p:cNvSpPr>
          <p:nvPr>
            <p:ph idx="10"/>
          </p:nvPr>
        </p:nvSpPr>
        <p:spPr/>
        <p:txBody>
          <a:bodyPr>
            <a:normAutofit/>
          </a:bodyPr>
          <a:lstStyle/>
          <a:p>
            <a:r>
              <a:rPr lang="en-US" altLang="ko-KR" dirty="0" smtClean="0"/>
              <a:t>"Hello World" </a:t>
            </a:r>
            <a:r>
              <a:rPr lang="ko-KR" altLang="en-US" dirty="0" smtClean="0"/>
              <a:t>대신에 </a:t>
            </a:r>
            <a:r>
              <a:rPr lang="en-US" altLang="ko-KR" dirty="0" smtClean="0"/>
              <a:t>"</a:t>
            </a:r>
            <a:r>
              <a:rPr lang="ko-KR" altLang="en-US" b="1" dirty="0" smtClean="0"/>
              <a:t>안녕 안드로이드</a:t>
            </a:r>
            <a:r>
              <a:rPr lang="en-US" altLang="ko-KR" dirty="0" smtClean="0"/>
              <a:t>"</a:t>
            </a:r>
            <a:r>
              <a:rPr lang="ko-KR" altLang="en-US" dirty="0" smtClean="0"/>
              <a:t>가 잘 보이나요</a:t>
            </a:r>
            <a:r>
              <a:rPr lang="en-US" altLang="ko-KR" dirty="0" smtClean="0"/>
              <a:t>? </a:t>
            </a:r>
          </a:p>
          <a:p>
            <a:r>
              <a:rPr lang="ko-KR" altLang="en-US" dirty="0" smtClean="0"/>
              <a:t>글자들이 혹시 잘리지는 않았나요</a:t>
            </a:r>
            <a:r>
              <a:rPr lang="en-US" altLang="ko-KR" dirty="0" smtClean="0"/>
              <a:t>?</a:t>
            </a:r>
            <a:endParaRPr lang="en-US" altLang="ko-KR" dirty="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41</a:t>
            </a:fld>
            <a:endParaRPr lang="ko-KR" altLang="en-US"/>
          </a:p>
        </p:txBody>
      </p:sp>
      <p:pic>
        <p:nvPicPr>
          <p:cNvPr id="6" name="그림 5"/>
          <p:cNvPicPr>
            <a:picLocks noChangeAspect="1"/>
          </p:cNvPicPr>
          <p:nvPr/>
        </p:nvPicPr>
        <p:blipFill>
          <a:blip r:embed="rId2"/>
          <a:stretch>
            <a:fillRect/>
          </a:stretch>
        </p:blipFill>
        <p:spPr>
          <a:xfrm>
            <a:off x="8112224" y="39012"/>
            <a:ext cx="3858163" cy="6516009"/>
          </a:xfrm>
          <a:prstGeom prst="rect">
            <a:avLst/>
          </a:prstGeom>
        </p:spPr>
      </p:pic>
      <p:pic>
        <p:nvPicPr>
          <p:cNvPr id="5" name="그림 4"/>
          <p:cNvPicPr>
            <a:picLocks noChangeAspect="1"/>
          </p:cNvPicPr>
          <p:nvPr/>
        </p:nvPicPr>
        <p:blipFill>
          <a:blip r:embed="rId3"/>
          <a:stretch>
            <a:fillRect/>
          </a:stretch>
        </p:blipFill>
        <p:spPr>
          <a:xfrm>
            <a:off x="453100" y="2546714"/>
            <a:ext cx="2287679" cy="3974079"/>
          </a:xfrm>
          <a:prstGeom prst="rect">
            <a:avLst/>
          </a:prstGeom>
        </p:spPr>
      </p:pic>
      <p:sp>
        <p:nvSpPr>
          <p:cNvPr id="7" name="모서리가 둥근 직사각형 6"/>
          <p:cNvSpPr/>
          <p:nvPr/>
        </p:nvSpPr>
        <p:spPr>
          <a:xfrm>
            <a:off x="2279576" y="2420888"/>
            <a:ext cx="576064" cy="57606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2927649" y="2342909"/>
            <a:ext cx="1512167" cy="738664"/>
          </a:xfrm>
          <a:prstGeom prst="rect">
            <a:avLst/>
          </a:prstGeom>
          <a:solidFill>
            <a:schemeClr val="bg1">
              <a:lumMod val="95000"/>
            </a:schemeClr>
          </a:solidFill>
          <a:ln>
            <a:solidFill>
              <a:srgbClr val="C00000"/>
            </a:solidFill>
          </a:ln>
        </p:spPr>
        <p:txBody>
          <a:bodyPr wrap="square">
            <a:spAutoFit/>
          </a:bodyPr>
          <a:lstStyle/>
          <a:p>
            <a:pPr latinLnBrk="0"/>
            <a:r>
              <a:rPr lang="ko-KR" altLang="en-US" sz="1400" dirty="0" smtClean="0"/>
              <a:t>필요하면</a:t>
            </a:r>
            <a:r>
              <a:rPr lang="en-US" altLang="ko-KR" sz="1400" dirty="0" smtClean="0"/>
              <a:t>, </a:t>
            </a:r>
            <a:br>
              <a:rPr lang="en-US" altLang="ko-KR" sz="1400" dirty="0" smtClean="0"/>
            </a:br>
            <a:r>
              <a:rPr lang="en-US" altLang="ko-KR" sz="1400" dirty="0" smtClean="0"/>
              <a:t>Power On </a:t>
            </a:r>
          </a:p>
          <a:p>
            <a:pPr latinLnBrk="0"/>
            <a:r>
              <a:rPr lang="ko-KR" altLang="en-US" sz="1400" dirty="0" smtClean="0"/>
              <a:t>전원을 켜주세요</a:t>
            </a:r>
            <a:r>
              <a:rPr lang="en-US" altLang="ko-KR" sz="1400" dirty="0" smtClean="0"/>
              <a:t>.</a:t>
            </a:r>
            <a:endParaRPr lang="en-US" altLang="ko-KR" sz="1400" dirty="0"/>
          </a:p>
        </p:txBody>
      </p:sp>
    </p:spTree>
    <p:extLst>
      <p:ext uri="{BB962C8B-B14F-4D97-AF65-F5344CB8AC3E}">
        <p14:creationId xmlns:p14="http://schemas.microsoft.com/office/powerpoint/2010/main" val="399040274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a:stretch>
            <a:fillRect/>
          </a:stretch>
        </p:blipFill>
        <p:spPr>
          <a:xfrm>
            <a:off x="3359696" y="1573785"/>
            <a:ext cx="7498804" cy="5084189"/>
          </a:xfrm>
          <a:prstGeom prst="rect">
            <a:avLst/>
          </a:prstGeom>
        </p:spPr>
      </p:pic>
      <p:sp>
        <p:nvSpPr>
          <p:cNvPr id="2" name="제목 1"/>
          <p:cNvSpPr>
            <a:spLocks noGrp="1"/>
          </p:cNvSpPr>
          <p:nvPr>
            <p:ph type="title"/>
          </p:nvPr>
        </p:nvSpPr>
        <p:spPr/>
        <p:txBody>
          <a:bodyPr/>
          <a:lstStyle/>
          <a:p>
            <a:r>
              <a:rPr lang="en-US" altLang="ko-KR" dirty="0">
                <a:solidFill>
                  <a:schemeClr val="tx1"/>
                </a:solidFill>
              </a:rPr>
              <a:t>03-3 Hello </a:t>
            </a:r>
            <a:r>
              <a:rPr lang="ko-KR" altLang="en-US" dirty="0">
                <a:solidFill>
                  <a:schemeClr val="tx1"/>
                </a:solidFill>
              </a:rPr>
              <a:t>프로젝트 하나씩 </a:t>
            </a:r>
            <a:r>
              <a:rPr lang="ko-KR" altLang="en-US" dirty="0" smtClean="0">
                <a:solidFill>
                  <a:schemeClr val="tx1"/>
                </a:solidFill>
              </a:rPr>
              <a:t>바꾸어 보기 </a:t>
            </a:r>
            <a:r>
              <a:rPr lang="en-US" altLang="ko-KR" dirty="0">
                <a:solidFill>
                  <a:schemeClr val="tx1"/>
                </a:solidFill>
              </a:rPr>
              <a:t>- </a:t>
            </a:r>
            <a:r>
              <a:rPr lang="ko-KR" altLang="en-US" dirty="0">
                <a:solidFill>
                  <a:srgbClr val="C00000"/>
                </a:solidFill>
              </a:rPr>
              <a:t>화면의 메시지 변경하기 </a:t>
            </a:r>
          </a:p>
        </p:txBody>
      </p:sp>
      <p:sp>
        <p:nvSpPr>
          <p:cNvPr id="3" name="내용 개체 틀 2"/>
          <p:cNvSpPr>
            <a:spLocks noGrp="1"/>
          </p:cNvSpPr>
          <p:nvPr>
            <p:ph idx="10"/>
          </p:nvPr>
        </p:nvSpPr>
        <p:spPr/>
        <p:txBody>
          <a:bodyPr>
            <a:normAutofit/>
          </a:bodyPr>
          <a:lstStyle/>
          <a:p>
            <a:r>
              <a:rPr lang="ko-KR" altLang="en-US" dirty="0" smtClean="0"/>
              <a:t>혹시 텍스트의 일부분만 보이나요</a:t>
            </a:r>
            <a:r>
              <a:rPr lang="en-US" altLang="ko-KR" dirty="0" smtClean="0"/>
              <a:t>? </a:t>
            </a:r>
          </a:p>
          <a:p>
            <a:r>
              <a:rPr lang="ko-KR" altLang="en-US" dirty="0" smtClean="0"/>
              <a:t>그러면</a:t>
            </a:r>
            <a:r>
              <a:rPr lang="en-US" altLang="ko-KR" dirty="0" smtClean="0"/>
              <a:t>, </a:t>
            </a:r>
            <a:r>
              <a:rPr lang="en-US" altLang="ko-KR" dirty="0" err="1" smtClean="0"/>
              <a:t>textAlignment</a:t>
            </a:r>
            <a:r>
              <a:rPr lang="en-US" altLang="ko-KR" dirty="0" smtClean="0"/>
              <a:t> </a:t>
            </a:r>
            <a:r>
              <a:rPr lang="ko-KR" altLang="en-US" dirty="0" smtClean="0"/>
              <a:t>는 </a:t>
            </a:r>
            <a:r>
              <a:rPr lang="en-US" altLang="ko-KR" dirty="0" smtClean="0"/>
              <a:t>Center, </a:t>
            </a:r>
            <a:r>
              <a:rPr lang="en-US" altLang="ko-KR" dirty="0" err="1" smtClean="0"/>
              <a:t>textSize</a:t>
            </a:r>
            <a:r>
              <a:rPr lang="en-US" altLang="ko-KR" dirty="0" smtClean="0"/>
              <a:t> = 30sp, </a:t>
            </a:r>
            <a:r>
              <a:rPr lang="ko-KR" altLang="en-US" dirty="0" smtClean="0"/>
              <a:t>빨간색으로 설정하고</a:t>
            </a:r>
            <a:r>
              <a:rPr lang="en-US" altLang="ko-KR" dirty="0" smtClean="0"/>
              <a:t> </a:t>
            </a:r>
            <a:r>
              <a:rPr lang="ko-KR" altLang="en-US" b="1" dirty="0" smtClean="0"/>
              <a:t>앱을 다시 실행하십시오</a:t>
            </a:r>
            <a:r>
              <a:rPr lang="en-US" altLang="ko-KR" dirty="0" smtClean="0"/>
              <a:t>.</a:t>
            </a:r>
            <a:br>
              <a:rPr lang="en-US" altLang="ko-KR" dirty="0" smtClean="0"/>
            </a:br>
            <a:endParaRPr lang="en-US" altLang="ko-KR" dirty="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42</a:t>
            </a:fld>
            <a:endParaRPr lang="ko-KR" altLang="en-US"/>
          </a:p>
        </p:txBody>
      </p:sp>
      <p:sp>
        <p:nvSpPr>
          <p:cNvPr id="17" name="아래쪽 화살표 16"/>
          <p:cNvSpPr/>
          <p:nvPr/>
        </p:nvSpPr>
        <p:spPr>
          <a:xfrm rot="2832061">
            <a:off x="6360745" y="3749201"/>
            <a:ext cx="455890" cy="5282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6883926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solidFill>
                  <a:schemeClr val="tx1"/>
                </a:solidFill>
              </a:rPr>
              <a:t>03-3 Hello </a:t>
            </a:r>
            <a:r>
              <a:rPr lang="ko-KR" altLang="en-US" dirty="0">
                <a:solidFill>
                  <a:schemeClr val="tx1"/>
                </a:solidFill>
              </a:rPr>
              <a:t>프로젝트 하나씩 </a:t>
            </a:r>
            <a:r>
              <a:rPr lang="ko-KR" altLang="en-US" dirty="0" smtClean="0">
                <a:solidFill>
                  <a:schemeClr val="tx1"/>
                </a:solidFill>
              </a:rPr>
              <a:t>바꾸어 보기 </a:t>
            </a:r>
            <a:r>
              <a:rPr lang="en-US" altLang="ko-KR" dirty="0">
                <a:solidFill>
                  <a:schemeClr val="tx1"/>
                </a:solidFill>
              </a:rPr>
              <a:t>- </a:t>
            </a:r>
            <a:r>
              <a:rPr lang="ko-KR" altLang="en-US" dirty="0">
                <a:solidFill>
                  <a:srgbClr val="C00000"/>
                </a:solidFill>
              </a:rPr>
              <a:t>화면의 메시지 변경하기 </a:t>
            </a:r>
          </a:p>
        </p:txBody>
      </p:sp>
      <p:sp>
        <p:nvSpPr>
          <p:cNvPr id="3" name="내용 개체 틀 2"/>
          <p:cNvSpPr>
            <a:spLocks noGrp="1"/>
          </p:cNvSpPr>
          <p:nvPr>
            <p:ph idx="10"/>
          </p:nvPr>
        </p:nvSpPr>
        <p:spPr/>
        <p:txBody>
          <a:bodyPr>
            <a:normAutofit/>
          </a:bodyPr>
          <a:lstStyle/>
          <a:p>
            <a:r>
              <a:rPr lang="ko-KR" altLang="en-US" dirty="0" smtClean="0"/>
              <a:t>작업 영역을 </a:t>
            </a:r>
            <a:r>
              <a:rPr lang="en-US" altLang="ko-KR" dirty="0" smtClean="0"/>
              <a:t>[</a:t>
            </a:r>
            <a:r>
              <a:rPr lang="en-US" altLang="ko-KR" b="1" dirty="0" smtClean="0"/>
              <a:t>Design</a:t>
            </a:r>
            <a:r>
              <a:rPr lang="en-US" altLang="ko-KR" dirty="0" smtClean="0"/>
              <a:t>]</a:t>
            </a:r>
            <a:r>
              <a:rPr lang="ko-KR" altLang="en-US" dirty="0" smtClean="0"/>
              <a:t>대신에 </a:t>
            </a:r>
            <a:r>
              <a:rPr lang="en-US" altLang="ko-KR" dirty="0" smtClean="0"/>
              <a:t>[Code]</a:t>
            </a:r>
            <a:r>
              <a:rPr lang="ko-KR" altLang="en-US" dirty="0" smtClean="0"/>
              <a:t>를 선택한 후</a:t>
            </a:r>
            <a:r>
              <a:rPr lang="en-US" altLang="ko-KR" dirty="0" smtClean="0"/>
              <a:t>, </a:t>
            </a:r>
            <a:r>
              <a:rPr lang="ko-KR" altLang="en-US" dirty="0"/>
              <a:t>소스코드를 직접 수정할  수도 있습니다</a:t>
            </a:r>
            <a:r>
              <a:rPr lang="en-US" altLang="ko-KR" dirty="0"/>
              <a:t>.  </a:t>
            </a:r>
          </a:p>
          <a:p>
            <a:r>
              <a:rPr lang="en-US" altLang="ko-KR" dirty="0" smtClean="0"/>
              <a:t>"</a:t>
            </a:r>
            <a:r>
              <a:rPr lang="en-US" altLang="ko-KR" b="1" dirty="0" smtClean="0"/>
              <a:t>Good morning\n</a:t>
            </a:r>
            <a:r>
              <a:rPr lang="ko-KR" altLang="en-US" b="1" dirty="0" smtClean="0"/>
              <a:t>안드로이드</a:t>
            </a:r>
            <a:r>
              <a:rPr lang="en-US" altLang="ko-KR" b="1" dirty="0" smtClean="0"/>
              <a:t>!"</a:t>
            </a:r>
            <a:r>
              <a:rPr lang="ko-KR" altLang="en-US" dirty="0" smtClean="0"/>
              <a:t>으로 수정하고 다시 실행해보십시오</a:t>
            </a:r>
            <a:r>
              <a:rPr lang="en-US" altLang="ko-KR" dirty="0" smtClean="0"/>
              <a:t>.</a:t>
            </a:r>
            <a:br>
              <a:rPr lang="en-US" altLang="ko-KR" dirty="0" smtClean="0"/>
            </a:br>
            <a:endParaRPr lang="en-US" altLang="ko-KR" dirty="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43</a:t>
            </a:fld>
            <a:endParaRPr lang="ko-KR" altLang="en-US"/>
          </a:p>
        </p:txBody>
      </p:sp>
      <p:sp>
        <p:nvSpPr>
          <p:cNvPr id="19" name="모서리가 둥근 직사각형 18"/>
          <p:cNvSpPr/>
          <p:nvPr/>
        </p:nvSpPr>
        <p:spPr>
          <a:xfrm>
            <a:off x="3668955" y="859590"/>
            <a:ext cx="720080" cy="301158"/>
          </a:xfrm>
          <a:prstGeom prst="roundRect">
            <a:avLst/>
          </a:prstGeom>
          <a:solidFill>
            <a:srgbClr val="C00000">
              <a:alpha val="15000"/>
            </a:srgbClr>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9" name="그룹 8"/>
          <p:cNvGrpSpPr/>
          <p:nvPr/>
        </p:nvGrpSpPr>
        <p:grpSpPr>
          <a:xfrm>
            <a:off x="623392" y="1862391"/>
            <a:ext cx="7335793" cy="4810210"/>
            <a:chOff x="4340866" y="1839410"/>
            <a:chExt cx="7335793" cy="4810210"/>
          </a:xfrm>
        </p:grpSpPr>
        <p:sp>
          <p:nvSpPr>
            <p:cNvPr id="12" name="위쪽 화살표 11"/>
            <p:cNvSpPr/>
            <p:nvPr/>
          </p:nvSpPr>
          <p:spPr>
            <a:xfrm rot="16200000">
              <a:off x="6113160" y="3848471"/>
              <a:ext cx="360040" cy="4320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위쪽 화살표 13"/>
            <p:cNvSpPr/>
            <p:nvPr/>
          </p:nvSpPr>
          <p:spPr>
            <a:xfrm>
              <a:off x="10056440" y="2856759"/>
              <a:ext cx="396044" cy="58154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p:cNvPicPr>
              <a:picLocks noChangeAspect="1"/>
            </p:cNvPicPr>
            <p:nvPr/>
          </p:nvPicPr>
          <p:blipFill>
            <a:blip r:embed="rId2"/>
            <a:stretch>
              <a:fillRect/>
            </a:stretch>
          </p:blipFill>
          <p:spPr>
            <a:xfrm>
              <a:off x="4340866" y="1839410"/>
              <a:ext cx="7335793" cy="4810210"/>
            </a:xfrm>
            <a:prstGeom prst="rect">
              <a:avLst/>
            </a:prstGeom>
          </p:spPr>
        </p:pic>
        <p:sp>
          <p:nvSpPr>
            <p:cNvPr id="7" name="직사각형 6"/>
            <p:cNvSpPr/>
            <p:nvPr/>
          </p:nvSpPr>
          <p:spPr>
            <a:xfrm>
              <a:off x="5123544" y="5516952"/>
              <a:ext cx="3248005" cy="523220"/>
            </a:xfrm>
            <a:prstGeom prst="rect">
              <a:avLst/>
            </a:prstGeom>
            <a:solidFill>
              <a:schemeClr val="bg1">
                <a:lumMod val="95000"/>
              </a:schemeClr>
            </a:solidFill>
            <a:ln>
              <a:solidFill>
                <a:srgbClr val="C00000"/>
              </a:solidFill>
            </a:ln>
          </p:spPr>
          <p:txBody>
            <a:bodyPr wrap="none">
              <a:spAutoFit/>
            </a:bodyPr>
            <a:lstStyle/>
            <a:p>
              <a:r>
                <a:rPr lang="en-US" altLang="ko-KR" sz="1400" dirty="0" smtClean="0">
                  <a:solidFill>
                    <a:srgbClr val="C00000"/>
                  </a:solidFill>
                </a:rPr>
                <a:t>Alignment Center</a:t>
              </a:r>
              <a:r>
                <a:rPr lang="ko-KR" altLang="en-US" sz="1400" dirty="0" smtClean="0">
                  <a:solidFill>
                    <a:srgbClr val="C00000"/>
                  </a:solidFill>
                </a:rPr>
                <a:t> 설정한 것이 </a:t>
              </a:r>
              <a:endParaRPr lang="en-US" altLang="ko-KR" sz="1400" dirty="0">
                <a:solidFill>
                  <a:srgbClr val="C00000"/>
                </a:solidFill>
              </a:endParaRPr>
            </a:p>
            <a:p>
              <a:r>
                <a:rPr lang="ko-KR" altLang="en-US" sz="1400" dirty="0" smtClean="0">
                  <a:solidFill>
                    <a:srgbClr val="C00000"/>
                  </a:solidFill>
                </a:rPr>
                <a:t> </a:t>
              </a:r>
              <a:r>
                <a:rPr lang="en-US" altLang="ko-KR" sz="1400" dirty="0" smtClean="0">
                  <a:solidFill>
                    <a:srgbClr val="C00000"/>
                  </a:solidFill>
                </a:rPr>
                <a:t>xml </a:t>
              </a:r>
              <a:r>
                <a:rPr lang="ko-KR" altLang="en-US" sz="1400" dirty="0" smtClean="0">
                  <a:solidFill>
                    <a:srgbClr val="C00000"/>
                  </a:solidFill>
                </a:rPr>
                <a:t>파일에 코드로 있는지 확인하십시오</a:t>
              </a:r>
              <a:endParaRPr lang="ko-KR" altLang="en-US" sz="1400" dirty="0"/>
            </a:p>
          </p:txBody>
        </p:sp>
        <p:sp>
          <p:nvSpPr>
            <p:cNvPr id="13" name="모서리가 둥근 직사각형 12"/>
            <p:cNvSpPr/>
            <p:nvPr/>
          </p:nvSpPr>
          <p:spPr>
            <a:xfrm>
              <a:off x="7146294" y="3501008"/>
              <a:ext cx="3342194" cy="61595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모서리가 둥근 직사각형 15"/>
            <p:cNvSpPr/>
            <p:nvPr/>
          </p:nvSpPr>
          <p:spPr>
            <a:xfrm>
              <a:off x="9840416" y="2924944"/>
              <a:ext cx="612068" cy="4229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4293561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solidFill>
                  <a:schemeClr val="tx1"/>
                </a:solidFill>
              </a:rPr>
              <a:t>03-3 Hello </a:t>
            </a:r>
            <a:r>
              <a:rPr lang="ko-KR" altLang="en-US" dirty="0">
                <a:solidFill>
                  <a:schemeClr val="tx1"/>
                </a:solidFill>
              </a:rPr>
              <a:t>프로젝트 하나씩 </a:t>
            </a:r>
            <a:r>
              <a:rPr lang="ko-KR" altLang="en-US" dirty="0" smtClean="0">
                <a:solidFill>
                  <a:schemeClr val="tx1"/>
                </a:solidFill>
              </a:rPr>
              <a:t>바꾸어 보기 </a:t>
            </a:r>
            <a:r>
              <a:rPr lang="en-US" altLang="ko-KR" dirty="0">
                <a:solidFill>
                  <a:schemeClr val="tx1"/>
                </a:solidFill>
              </a:rPr>
              <a:t>- </a:t>
            </a:r>
            <a:r>
              <a:rPr lang="ko-KR" altLang="en-US" dirty="0">
                <a:solidFill>
                  <a:srgbClr val="C00000"/>
                </a:solidFill>
              </a:rPr>
              <a:t>화면의 메시지 변경하기 </a:t>
            </a:r>
          </a:p>
        </p:txBody>
      </p:sp>
      <p:sp>
        <p:nvSpPr>
          <p:cNvPr id="3" name="내용 개체 틀 2"/>
          <p:cNvSpPr>
            <a:spLocks noGrp="1"/>
          </p:cNvSpPr>
          <p:nvPr>
            <p:ph idx="10"/>
          </p:nvPr>
        </p:nvSpPr>
        <p:spPr/>
        <p:txBody>
          <a:bodyPr>
            <a:normAutofit/>
          </a:bodyPr>
          <a:lstStyle/>
          <a:p>
            <a:r>
              <a:rPr lang="ko-KR" altLang="en-US" dirty="0" smtClean="0"/>
              <a:t>작업 영역을 </a:t>
            </a:r>
            <a:r>
              <a:rPr lang="en-US" altLang="ko-KR" dirty="0" smtClean="0"/>
              <a:t>[</a:t>
            </a:r>
            <a:r>
              <a:rPr lang="en-US" altLang="ko-KR" b="1" dirty="0" smtClean="0"/>
              <a:t>Design</a:t>
            </a:r>
            <a:r>
              <a:rPr lang="en-US" altLang="ko-KR" dirty="0" smtClean="0"/>
              <a:t>]</a:t>
            </a:r>
            <a:r>
              <a:rPr lang="ko-KR" altLang="en-US" dirty="0" smtClean="0"/>
              <a:t>대신에 </a:t>
            </a:r>
            <a:r>
              <a:rPr lang="en-US" altLang="ko-KR" dirty="0" smtClean="0"/>
              <a:t>[Code]</a:t>
            </a:r>
            <a:r>
              <a:rPr lang="ko-KR" altLang="en-US" dirty="0" smtClean="0"/>
              <a:t>를 선택한 후</a:t>
            </a:r>
            <a:r>
              <a:rPr lang="en-US" altLang="ko-KR" dirty="0" smtClean="0"/>
              <a:t>, </a:t>
            </a:r>
            <a:r>
              <a:rPr lang="ko-KR" altLang="en-US" dirty="0"/>
              <a:t>소스코드를 직접 수정할  수도 있습니다</a:t>
            </a:r>
            <a:r>
              <a:rPr lang="en-US" altLang="ko-KR" dirty="0"/>
              <a:t>.  </a:t>
            </a:r>
          </a:p>
          <a:p>
            <a:r>
              <a:rPr lang="en-US" altLang="ko-KR" dirty="0" smtClean="0"/>
              <a:t>"</a:t>
            </a:r>
            <a:r>
              <a:rPr lang="en-US" altLang="ko-KR" b="1" dirty="0" smtClean="0"/>
              <a:t>Good morning\n</a:t>
            </a:r>
            <a:r>
              <a:rPr lang="ko-KR" altLang="en-US" b="1" dirty="0" smtClean="0"/>
              <a:t>안드로이드</a:t>
            </a:r>
            <a:r>
              <a:rPr lang="en-US" altLang="ko-KR" b="1" dirty="0" smtClean="0"/>
              <a:t>!"</a:t>
            </a:r>
            <a:r>
              <a:rPr lang="ko-KR" altLang="en-US" dirty="0" smtClean="0"/>
              <a:t>으로 수정하고 다시 실행해보십시오</a:t>
            </a:r>
            <a:r>
              <a:rPr lang="en-US" altLang="ko-KR" dirty="0" smtClean="0"/>
              <a:t>.</a:t>
            </a:r>
            <a:br>
              <a:rPr lang="en-US" altLang="ko-KR" dirty="0" smtClean="0"/>
            </a:br>
            <a:endParaRPr lang="en-US" altLang="ko-KR" dirty="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44</a:t>
            </a:fld>
            <a:endParaRPr lang="ko-KR" altLang="en-US"/>
          </a:p>
        </p:txBody>
      </p:sp>
      <p:sp>
        <p:nvSpPr>
          <p:cNvPr id="19" name="모서리가 둥근 직사각형 18"/>
          <p:cNvSpPr/>
          <p:nvPr/>
        </p:nvSpPr>
        <p:spPr>
          <a:xfrm>
            <a:off x="3668955" y="859590"/>
            <a:ext cx="720080" cy="301158"/>
          </a:xfrm>
          <a:prstGeom prst="roundRect">
            <a:avLst/>
          </a:prstGeom>
          <a:solidFill>
            <a:srgbClr val="C00000">
              <a:alpha val="15000"/>
            </a:srgbClr>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9" name="그룹 8"/>
          <p:cNvGrpSpPr/>
          <p:nvPr/>
        </p:nvGrpSpPr>
        <p:grpSpPr>
          <a:xfrm>
            <a:off x="623392" y="1862391"/>
            <a:ext cx="7335793" cy="4810210"/>
            <a:chOff x="4340866" y="1839410"/>
            <a:chExt cx="7335793" cy="4810210"/>
          </a:xfrm>
        </p:grpSpPr>
        <p:sp>
          <p:nvSpPr>
            <p:cNvPr id="12" name="위쪽 화살표 11"/>
            <p:cNvSpPr/>
            <p:nvPr/>
          </p:nvSpPr>
          <p:spPr>
            <a:xfrm rot="16200000">
              <a:off x="6113160" y="3848471"/>
              <a:ext cx="360040" cy="4320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위쪽 화살표 13"/>
            <p:cNvSpPr/>
            <p:nvPr/>
          </p:nvSpPr>
          <p:spPr>
            <a:xfrm>
              <a:off x="10056440" y="2856759"/>
              <a:ext cx="396044" cy="58154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p:cNvPicPr>
              <a:picLocks noChangeAspect="1"/>
            </p:cNvPicPr>
            <p:nvPr/>
          </p:nvPicPr>
          <p:blipFill>
            <a:blip r:embed="rId2"/>
            <a:stretch>
              <a:fillRect/>
            </a:stretch>
          </p:blipFill>
          <p:spPr>
            <a:xfrm>
              <a:off x="4340866" y="1839410"/>
              <a:ext cx="7335793" cy="4810210"/>
            </a:xfrm>
            <a:prstGeom prst="rect">
              <a:avLst/>
            </a:prstGeom>
          </p:spPr>
        </p:pic>
        <p:sp>
          <p:nvSpPr>
            <p:cNvPr id="7" name="직사각형 6"/>
            <p:cNvSpPr/>
            <p:nvPr/>
          </p:nvSpPr>
          <p:spPr>
            <a:xfrm>
              <a:off x="5123544" y="5516952"/>
              <a:ext cx="3248005" cy="523220"/>
            </a:xfrm>
            <a:prstGeom prst="rect">
              <a:avLst/>
            </a:prstGeom>
            <a:solidFill>
              <a:schemeClr val="bg1">
                <a:lumMod val="95000"/>
              </a:schemeClr>
            </a:solidFill>
            <a:ln>
              <a:solidFill>
                <a:srgbClr val="C00000"/>
              </a:solidFill>
            </a:ln>
          </p:spPr>
          <p:txBody>
            <a:bodyPr wrap="none">
              <a:spAutoFit/>
            </a:bodyPr>
            <a:lstStyle/>
            <a:p>
              <a:r>
                <a:rPr lang="en-US" altLang="ko-KR" sz="1400" dirty="0" smtClean="0">
                  <a:solidFill>
                    <a:srgbClr val="C00000"/>
                  </a:solidFill>
                </a:rPr>
                <a:t>Alignment Center</a:t>
              </a:r>
              <a:r>
                <a:rPr lang="ko-KR" altLang="en-US" sz="1400" dirty="0" smtClean="0">
                  <a:solidFill>
                    <a:srgbClr val="C00000"/>
                  </a:solidFill>
                </a:rPr>
                <a:t> 설정한 것이 </a:t>
              </a:r>
              <a:endParaRPr lang="en-US" altLang="ko-KR" sz="1400" dirty="0">
                <a:solidFill>
                  <a:srgbClr val="C00000"/>
                </a:solidFill>
              </a:endParaRPr>
            </a:p>
            <a:p>
              <a:r>
                <a:rPr lang="ko-KR" altLang="en-US" sz="1400" dirty="0" smtClean="0">
                  <a:solidFill>
                    <a:srgbClr val="C00000"/>
                  </a:solidFill>
                </a:rPr>
                <a:t> </a:t>
              </a:r>
              <a:r>
                <a:rPr lang="en-US" altLang="ko-KR" sz="1400" dirty="0" smtClean="0">
                  <a:solidFill>
                    <a:srgbClr val="C00000"/>
                  </a:solidFill>
                </a:rPr>
                <a:t>xml </a:t>
              </a:r>
              <a:r>
                <a:rPr lang="ko-KR" altLang="en-US" sz="1400" dirty="0" smtClean="0">
                  <a:solidFill>
                    <a:srgbClr val="C00000"/>
                  </a:solidFill>
                </a:rPr>
                <a:t>파일에 코드로 있는지 확인하십시오</a:t>
              </a:r>
              <a:endParaRPr lang="ko-KR" altLang="en-US" sz="1400" dirty="0"/>
            </a:p>
          </p:txBody>
        </p:sp>
        <p:sp>
          <p:nvSpPr>
            <p:cNvPr id="13" name="모서리가 둥근 직사각형 12"/>
            <p:cNvSpPr/>
            <p:nvPr/>
          </p:nvSpPr>
          <p:spPr>
            <a:xfrm>
              <a:off x="7146294" y="3501008"/>
              <a:ext cx="3342194" cy="61595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모서리가 둥근 직사각형 15"/>
            <p:cNvSpPr/>
            <p:nvPr/>
          </p:nvSpPr>
          <p:spPr>
            <a:xfrm>
              <a:off x="9840416" y="2924944"/>
              <a:ext cx="612068" cy="4229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p:cNvPicPr>
            <a:picLocks noChangeAspect="1"/>
          </p:cNvPicPr>
          <p:nvPr/>
        </p:nvPicPr>
        <p:blipFill>
          <a:blip r:embed="rId3"/>
          <a:stretch>
            <a:fillRect/>
          </a:stretch>
        </p:blipFill>
        <p:spPr>
          <a:xfrm>
            <a:off x="9204693" y="1862391"/>
            <a:ext cx="2297329" cy="4810210"/>
          </a:xfrm>
          <a:prstGeom prst="rect">
            <a:avLst/>
          </a:prstGeom>
        </p:spPr>
      </p:pic>
    </p:spTree>
    <p:extLst>
      <p:ext uri="{BB962C8B-B14F-4D97-AF65-F5344CB8AC3E}">
        <p14:creationId xmlns:p14="http://schemas.microsoft.com/office/powerpoint/2010/main" val="167509844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[JOY] </a:t>
            </a:r>
            <a:r>
              <a:rPr lang="ko-KR" altLang="en-US" dirty="0"/>
              <a:t>소스 코드 글자 크기가 너무 작아요</a:t>
            </a:r>
            <a:r>
              <a:rPr lang="en-US" altLang="ko-KR" dirty="0"/>
              <a:t>?  </a:t>
            </a:r>
          </a:p>
        </p:txBody>
      </p:sp>
      <p:sp>
        <p:nvSpPr>
          <p:cNvPr id="3" name="내용 개체 틀 2"/>
          <p:cNvSpPr>
            <a:spLocks noGrp="1"/>
          </p:cNvSpPr>
          <p:nvPr>
            <p:ph idx="10"/>
          </p:nvPr>
        </p:nvSpPr>
        <p:spPr/>
        <p:txBody>
          <a:bodyPr>
            <a:normAutofit/>
          </a:bodyPr>
          <a:lstStyle/>
          <a:p>
            <a:r>
              <a:rPr lang="ko-KR" altLang="en-US" dirty="0" err="1" smtClean="0"/>
              <a:t>안스의</a:t>
            </a:r>
            <a:r>
              <a:rPr lang="ko-KR" altLang="en-US" dirty="0" smtClean="0"/>
              <a:t> 상단 메뉴 중에서 </a:t>
            </a:r>
            <a:r>
              <a:rPr lang="en-US" altLang="ko-KR" dirty="0" smtClean="0"/>
              <a:t>[File </a:t>
            </a:r>
            <a:r>
              <a:rPr lang="en-US" altLang="ko-KR" dirty="0" smtClean="0">
                <a:sym typeface="Wingdings" panose="05000000000000000000" pitchFamily="2" charset="2"/>
              </a:rPr>
              <a:t> Settings]</a:t>
            </a:r>
            <a:r>
              <a:rPr lang="ko-KR" altLang="en-US" dirty="0" smtClean="0">
                <a:sym typeface="Wingdings" panose="05000000000000000000" pitchFamily="2" charset="2"/>
              </a:rPr>
              <a:t>를 선택하면 </a:t>
            </a:r>
            <a:r>
              <a:rPr lang="ko-KR" altLang="en-US" dirty="0" err="1" smtClean="0">
                <a:sym typeface="Wingdings" panose="05000000000000000000" pitchFamily="2" charset="2"/>
              </a:rPr>
              <a:t>설정화면이</a:t>
            </a:r>
            <a:r>
              <a:rPr lang="ko-KR" altLang="en-US" dirty="0" smtClean="0">
                <a:sym typeface="Wingdings" panose="05000000000000000000" pitchFamily="2" charset="2"/>
              </a:rPr>
              <a:t> 나옵니다</a:t>
            </a:r>
            <a:r>
              <a:rPr lang="en-US" altLang="ko-KR" dirty="0" smtClean="0">
                <a:sym typeface="Wingdings" panose="05000000000000000000" pitchFamily="2" charset="2"/>
              </a:rPr>
              <a:t>. </a:t>
            </a:r>
          </a:p>
          <a:p>
            <a:r>
              <a:rPr lang="ko-KR" altLang="en-US" dirty="0" err="1" smtClean="0">
                <a:sym typeface="Wingdings" panose="05000000000000000000" pitchFamily="2" charset="2"/>
              </a:rPr>
              <a:t>설정화면의</a:t>
            </a:r>
            <a:r>
              <a:rPr lang="ko-KR" altLang="en-US" dirty="0" smtClean="0">
                <a:sym typeface="Wingdings" panose="05000000000000000000" pitchFamily="2" charset="2"/>
              </a:rPr>
              <a:t> 왼쪽 창에서 </a:t>
            </a:r>
            <a:r>
              <a:rPr lang="en-US" altLang="ko-KR" dirty="0" smtClean="0">
                <a:sym typeface="Wingdings" panose="05000000000000000000" pitchFamily="2" charset="2"/>
              </a:rPr>
              <a:t>[Editor  Font]</a:t>
            </a:r>
            <a:r>
              <a:rPr lang="ko-KR" altLang="en-US" dirty="0" smtClean="0">
                <a:sym typeface="Wingdings" panose="05000000000000000000" pitchFamily="2" charset="2"/>
              </a:rPr>
              <a:t>를 선택합니다</a:t>
            </a:r>
            <a:r>
              <a:rPr lang="en-US" altLang="ko-KR" dirty="0" smtClean="0">
                <a:sym typeface="Wingdings" panose="05000000000000000000" pitchFamily="2" charset="2"/>
              </a:rPr>
              <a:t>. </a:t>
            </a:r>
          </a:p>
          <a:p>
            <a:r>
              <a:rPr lang="en-US" altLang="ko-KR" dirty="0" smtClean="0">
                <a:sym typeface="Wingdings" panose="05000000000000000000" pitchFamily="2" charset="2"/>
              </a:rPr>
              <a:t>'Font' </a:t>
            </a:r>
            <a:r>
              <a:rPr lang="ko-KR" altLang="en-US" dirty="0" smtClean="0">
                <a:sym typeface="Wingdings" panose="05000000000000000000" pitchFamily="2" charset="2"/>
              </a:rPr>
              <a:t>항목에서 </a:t>
            </a:r>
            <a:r>
              <a:rPr lang="en-US" altLang="ko-KR" dirty="0" smtClean="0">
                <a:sym typeface="Wingdings" panose="05000000000000000000" pitchFamily="2" charset="2"/>
              </a:rPr>
              <a:t>'Consolas' </a:t>
            </a:r>
            <a:r>
              <a:rPr lang="ko-KR" altLang="en-US" dirty="0" smtClean="0">
                <a:sym typeface="Wingdings" panose="05000000000000000000" pitchFamily="2" charset="2"/>
              </a:rPr>
              <a:t>혹은 </a:t>
            </a:r>
            <a:r>
              <a:rPr lang="en-US" altLang="ko-KR" dirty="0" smtClean="0">
                <a:sym typeface="Wingdings" panose="05000000000000000000" pitchFamily="2" charset="2"/>
              </a:rPr>
              <a:t>'</a:t>
            </a:r>
            <a:r>
              <a:rPr lang="en-US" altLang="ko-KR" b="1" dirty="0" smtClean="0">
                <a:sym typeface="Wingdings" panose="05000000000000000000" pitchFamily="2" charset="2"/>
              </a:rPr>
              <a:t>D2Coding</a:t>
            </a:r>
            <a:r>
              <a:rPr lang="en-US" altLang="ko-KR" dirty="0" smtClean="0">
                <a:sym typeface="Wingdings" panose="05000000000000000000" pitchFamily="2" charset="2"/>
              </a:rPr>
              <a:t>' </a:t>
            </a:r>
            <a:r>
              <a:rPr lang="ko-KR" altLang="en-US" dirty="0" smtClean="0">
                <a:sym typeface="Wingdings" panose="05000000000000000000" pitchFamily="2" charset="2"/>
              </a:rPr>
              <a:t>을 선택하고</a:t>
            </a:r>
            <a:r>
              <a:rPr lang="en-US" altLang="ko-KR" dirty="0" smtClean="0">
                <a:sym typeface="Wingdings" panose="05000000000000000000" pitchFamily="2" charset="2"/>
              </a:rPr>
              <a:t>, 'Size'</a:t>
            </a:r>
            <a:r>
              <a:rPr lang="ko-KR" altLang="en-US" dirty="0" smtClean="0">
                <a:sym typeface="Wingdings" panose="05000000000000000000" pitchFamily="2" charset="2"/>
              </a:rPr>
              <a:t>도 적절히 입력하고</a:t>
            </a:r>
            <a:r>
              <a:rPr lang="en-US" altLang="ko-KR" dirty="0" smtClean="0">
                <a:sym typeface="Wingdings" panose="05000000000000000000" pitchFamily="2" charset="2"/>
              </a:rPr>
              <a:t> OK</a:t>
            </a:r>
            <a:r>
              <a:rPr lang="ko-KR" altLang="en-US" dirty="0" smtClean="0">
                <a:sym typeface="Wingdings" panose="05000000000000000000" pitchFamily="2" charset="2"/>
              </a:rPr>
              <a:t>합니다</a:t>
            </a:r>
            <a:r>
              <a:rPr lang="en-US" altLang="ko-KR" dirty="0" smtClean="0">
                <a:sym typeface="Wingdings" panose="05000000000000000000" pitchFamily="2" charset="2"/>
              </a:rPr>
              <a:t>.</a:t>
            </a:r>
            <a:br>
              <a:rPr lang="en-US" altLang="ko-KR" dirty="0" smtClean="0">
                <a:sym typeface="Wingdings" panose="05000000000000000000" pitchFamily="2" charset="2"/>
              </a:rPr>
            </a:br>
            <a:r>
              <a:rPr lang="en-US" altLang="ko-KR" dirty="0" smtClean="0">
                <a:sym typeface="Wingdings" panose="05000000000000000000" pitchFamily="2" charset="2"/>
              </a:rPr>
              <a:t>' D2Coding' </a:t>
            </a:r>
            <a:r>
              <a:rPr lang="ko-KR" altLang="en-US" dirty="0" smtClean="0">
                <a:sym typeface="Wingdings" panose="05000000000000000000" pitchFamily="2" charset="2"/>
              </a:rPr>
              <a:t>폰트는 </a:t>
            </a:r>
            <a:r>
              <a:rPr lang="ko-KR" altLang="en-US" dirty="0" smtClean="0">
                <a:sym typeface="Wingdings" panose="05000000000000000000" pitchFamily="2" charset="2"/>
                <a:hlinkClick r:id="rId2"/>
              </a:rPr>
              <a:t>여기서</a:t>
            </a:r>
            <a:r>
              <a:rPr lang="ko-KR" altLang="en-US" dirty="0" smtClean="0">
                <a:sym typeface="Wingdings" panose="05000000000000000000" pitchFamily="2" charset="2"/>
              </a:rPr>
              <a:t> 다운 받을 수 있습니다</a:t>
            </a:r>
            <a:r>
              <a:rPr lang="en-US" altLang="ko-KR" dirty="0">
                <a:sym typeface="Wingdings" panose="05000000000000000000" pitchFamily="2" charset="2"/>
              </a:rPr>
              <a:t>. </a:t>
            </a:r>
            <a:r>
              <a:rPr lang="en-US" altLang="ko-KR" dirty="0" smtClean="0"/>
              <a:t/>
            </a:r>
            <a:br>
              <a:rPr lang="en-US" altLang="ko-KR" dirty="0" smtClean="0"/>
            </a:br>
            <a:endParaRPr lang="en-US" altLang="ko-KR" dirty="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45</a:t>
            </a:fld>
            <a:endParaRPr lang="ko-KR" altLang="en-US"/>
          </a:p>
        </p:txBody>
      </p:sp>
      <p:pic>
        <p:nvPicPr>
          <p:cNvPr id="5" name="그림 4"/>
          <p:cNvPicPr>
            <a:picLocks noChangeAspect="1"/>
          </p:cNvPicPr>
          <p:nvPr/>
        </p:nvPicPr>
        <p:blipFill>
          <a:blip r:embed="rId3"/>
          <a:stretch>
            <a:fillRect/>
          </a:stretch>
        </p:blipFill>
        <p:spPr>
          <a:xfrm>
            <a:off x="453101" y="2653824"/>
            <a:ext cx="6218964" cy="3866039"/>
          </a:xfrm>
          <a:prstGeom prst="rect">
            <a:avLst/>
          </a:prstGeom>
        </p:spPr>
      </p:pic>
      <p:pic>
        <p:nvPicPr>
          <p:cNvPr id="7" name="그림 6"/>
          <p:cNvPicPr>
            <a:picLocks noChangeAspect="1"/>
          </p:cNvPicPr>
          <p:nvPr/>
        </p:nvPicPr>
        <p:blipFill>
          <a:blip r:embed="rId4"/>
          <a:stretch>
            <a:fillRect/>
          </a:stretch>
        </p:blipFill>
        <p:spPr>
          <a:xfrm>
            <a:off x="6934476" y="2653823"/>
            <a:ext cx="4772442" cy="3854373"/>
          </a:xfrm>
          <a:prstGeom prst="rect">
            <a:avLst/>
          </a:prstGeom>
        </p:spPr>
      </p:pic>
    </p:spTree>
    <p:extLst>
      <p:ext uri="{BB962C8B-B14F-4D97-AF65-F5344CB8AC3E}">
        <p14:creationId xmlns:p14="http://schemas.microsoft.com/office/powerpoint/2010/main" val="126965322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solidFill>
                  <a:schemeClr val="tx1"/>
                </a:solidFill>
              </a:rPr>
              <a:t>03-3 Hello </a:t>
            </a:r>
            <a:r>
              <a:rPr lang="ko-KR" altLang="en-US" dirty="0">
                <a:solidFill>
                  <a:schemeClr val="tx1"/>
                </a:solidFill>
              </a:rPr>
              <a:t>프로젝트 하나씩 </a:t>
            </a:r>
            <a:r>
              <a:rPr lang="ko-KR" altLang="en-US" dirty="0" smtClean="0">
                <a:solidFill>
                  <a:schemeClr val="tx1"/>
                </a:solidFill>
              </a:rPr>
              <a:t>바꾸어 보기 </a:t>
            </a:r>
            <a:r>
              <a:rPr lang="en-US" altLang="ko-KR" dirty="0">
                <a:solidFill>
                  <a:schemeClr val="tx1"/>
                </a:solidFill>
              </a:rPr>
              <a:t>- </a:t>
            </a:r>
            <a:r>
              <a:rPr lang="ko-KR" altLang="en-US" dirty="0">
                <a:solidFill>
                  <a:srgbClr val="C00000"/>
                </a:solidFill>
              </a:rPr>
              <a:t>화면에 버튼 추가하기 </a:t>
            </a:r>
          </a:p>
        </p:txBody>
      </p:sp>
      <p:sp>
        <p:nvSpPr>
          <p:cNvPr id="3" name="내용 개체 틀 2"/>
          <p:cNvSpPr>
            <a:spLocks noGrp="1"/>
          </p:cNvSpPr>
          <p:nvPr>
            <p:ph idx="10"/>
          </p:nvPr>
        </p:nvSpPr>
        <p:spPr/>
        <p:txBody>
          <a:bodyPr>
            <a:normAutofit/>
          </a:bodyPr>
          <a:lstStyle/>
          <a:p>
            <a:r>
              <a:rPr lang="ko-KR" altLang="en-US" b="1" dirty="0" smtClean="0"/>
              <a:t>버튼을 추가하기 전에</a:t>
            </a:r>
            <a:r>
              <a:rPr lang="en-US" altLang="ko-KR" dirty="0" smtClean="0"/>
              <a:t>, [Design]</a:t>
            </a:r>
            <a:r>
              <a:rPr lang="ko-KR" altLang="en-US" dirty="0" smtClean="0"/>
              <a:t>화면에서 메시지를 선택한 다음 키보드의 </a:t>
            </a:r>
            <a:r>
              <a:rPr lang="en-US" altLang="ko-KR" dirty="0" smtClean="0"/>
              <a:t>[delete]</a:t>
            </a:r>
            <a:r>
              <a:rPr lang="ko-KR" altLang="en-US" dirty="0" smtClean="0"/>
              <a:t>를 누릅니다</a:t>
            </a:r>
            <a:r>
              <a:rPr lang="en-US" altLang="ko-KR" dirty="0" smtClean="0"/>
              <a:t>.</a:t>
            </a:r>
          </a:p>
          <a:p>
            <a:r>
              <a:rPr lang="ko-KR" altLang="en-US" b="1" dirty="0"/>
              <a:t>버튼을 추가하기 </a:t>
            </a:r>
            <a:r>
              <a:rPr lang="ko-KR" altLang="en-US" b="1" dirty="0" smtClean="0"/>
              <a:t>전에</a:t>
            </a:r>
            <a:r>
              <a:rPr lang="en-US" altLang="ko-KR" b="1" dirty="0" smtClean="0"/>
              <a:t>,</a:t>
            </a:r>
            <a:r>
              <a:rPr lang="ko-KR" altLang="en-US" b="1" dirty="0" smtClean="0"/>
              <a:t> </a:t>
            </a:r>
            <a:r>
              <a:rPr lang="ko-KR" altLang="en-US" dirty="0"/>
              <a:t>디자인 화면 위쪽에 있는 </a:t>
            </a:r>
            <a:r>
              <a:rPr lang="ko-KR" altLang="en-US" b="1" dirty="0"/>
              <a:t>자석 모양의 아이콘</a:t>
            </a:r>
            <a:r>
              <a:rPr lang="en-US" altLang="ko-KR" b="1" dirty="0"/>
              <a:t>(Enable </a:t>
            </a:r>
            <a:r>
              <a:rPr lang="en-US" altLang="ko-KR" b="1" dirty="0" err="1"/>
              <a:t>Autoconnection</a:t>
            </a:r>
            <a:r>
              <a:rPr lang="en-US" altLang="ko-KR" b="1" dirty="0"/>
              <a:t> to Parent)</a:t>
            </a:r>
            <a:r>
              <a:rPr lang="ko-KR" altLang="en-US" dirty="0"/>
              <a:t>을 클릭하여 금지 모양을 </a:t>
            </a:r>
            <a:r>
              <a:rPr lang="ko-KR" altLang="en-US" dirty="0" smtClean="0"/>
              <a:t>삭제하여 요소들을 좀 더 쉽게 배치하게 하십시오</a:t>
            </a:r>
            <a:r>
              <a:rPr lang="en-US" altLang="ko-KR" dirty="0" smtClean="0"/>
              <a:t>. </a:t>
            </a:r>
            <a:endParaRPr lang="en-US" altLang="ko-KR" dirty="0"/>
          </a:p>
          <a:p>
            <a:r>
              <a:rPr lang="en-US" altLang="ko-KR" dirty="0" smtClean="0"/>
              <a:t>[Design]</a:t>
            </a:r>
            <a:r>
              <a:rPr lang="ko-KR" altLang="en-US" dirty="0" smtClean="0"/>
              <a:t>화면 왼쪽에</a:t>
            </a:r>
            <a:r>
              <a:rPr lang="en-US" altLang="ko-KR" dirty="0" smtClean="0"/>
              <a:t>,</a:t>
            </a:r>
            <a:r>
              <a:rPr lang="ko-KR" altLang="en-US" dirty="0" smtClean="0"/>
              <a:t> </a:t>
            </a:r>
            <a:r>
              <a:rPr lang="en-US" altLang="ko-KR" b="1" dirty="0" smtClean="0"/>
              <a:t>Palette </a:t>
            </a:r>
            <a:r>
              <a:rPr lang="ko-KR" altLang="en-US" b="1" dirty="0" smtClean="0"/>
              <a:t>팔레트</a:t>
            </a:r>
            <a:r>
              <a:rPr lang="ko-KR" altLang="en-US" dirty="0" smtClean="0"/>
              <a:t>에는 화면에 추가할 수 있는 구성 요소</a:t>
            </a:r>
            <a:r>
              <a:rPr lang="en-US" altLang="ko-KR" b="1" dirty="0" smtClean="0"/>
              <a:t>(</a:t>
            </a:r>
            <a:r>
              <a:rPr lang="en-US" altLang="ko-KR" b="1" dirty="0" err="1" smtClean="0"/>
              <a:t>TextView</a:t>
            </a:r>
            <a:r>
              <a:rPr lang="en-US" altLang="ko-KR" b="1" dirty="0" smtClean="0"/>
              <a:t>, Button …)</a:t>
            </a:r>
            <a:r>
              <a:rPr lang="ko-KR" altLang="en-US" dirty="0" smtClean="0"/>
              <a:t>들을 마우스로 끌어서 추가할 수 있습니다</a:t>
            </a:r>
            <a:r>
              <a:rPr lang="en-US" altLang="ko-KR" dirty="0" smtClean="0"/>
              <a:t>. </a:t>
            </a:r>
          </a:p>
          <a:p>
            <a:pPr lvl="2"/>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46</a:t>
            </a:fld>
            <a:endParaRPr lang="ko-KR" altLang="en-US"/>
          </a:p>
        </p:txBody>
      </p:sp>
      <p:grpSp>
        <p:nvGrpSpPr>
          <p:cNvPr id="12" name="그룹 11"/>
          <p:cNvGrpSpPr/>
          <p:nvPr/>
        </p:nvGrpSpPr>
        <p:grpSpPr>
          <a:xfrm>
            <a:off x="5868564" y="3109831"/>
            <a:ext cx="5832648" cy="3410033"/>
            <a:chOff x="4799856" y="3094459"/>
            <a:chExt cx="5832648" cy="3410033"/>
          </a:xfrm>
        </p:grpSpPr>
        <p:pic>
          <p:nvPicPr>
            <p:cNvPr id="9" name="그림 8"/>
            <p:cNvPicPr>
              <a:picLocks noChangeAspect="1"/>
            </p:cNvPicPr>
            <p:nvPr/>
          </p:nvPicPr>
          <p:blipFill>
            <a:blip r:embed="rId2"/>
            <a:stretch>
              <a:fillRect/>
            </a:stretch>
          </p:blipFill>
          <p:spPr>
            <a:xfrm>
              <a:off x="4799856" y="3094459"/>
              <a:ext cx="5832648" cy="3410033"/>
            </a:xfrm>
            <a:prstGeom prst="rect">
              <a:avLst/>
            </a:prstGeom>
          </p:spPr>
        </p:pic>
        <p:sp>
          <p:nvSpPr>
            <p:cNvPr id="8" name="모서리가 둥근 직사각형 7"/>
            <p:cNvSpPr/>
            <p:nvPr/>
          </p:nvSpPr>
          <p:spPr>
            <a:xfrm>
              <a:off x="5951984" y="4725144"/>
              <a:ext cx="1800200" cy="1152128"/>
            </a:xfrm>
            <a:prstGeom prst="roundRect">
              <a:avLst/>
            </a:prstGeom>
            <a:solidFill>
              <a:srgbClr val="92D050">
                <a:alpha val="39000"/>
              </a:srgbClr>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모서리가 둥근 직사각형 9"/>
            <p:cNvSpPr/>
            <p:nvPr/>
          </p:nvSpPr>
          <p:spPr>
            <a:xfrm>
              <a:off x="4799856" y="4293096"/>
              <a:ext cx="1152128" cy="432048"/>
            </a:xfrm>
            <a:prstGeom prst="roundRect">
              <a:avLst/>
            </a:prstGeom>
            <a:solidFill>
              <a:srgbClr val="FFFF00">
                <a:alpha val="15000"/>
              </a:srgbClr>
            </a:solidFill>
            <a:ln w="127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아래쪽 화살표 10"/>
            <p:cNvSpPr/>
            <p:nvPr/>
          </p:nvSpPr>
          <p:spPr>
            <a:xfrm rot="10800000">
              <a:off x="8184232" y="5013176"/>
              <a:ext cx="432048" cy="434373"/>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 name="모서리가 둥근 직사각형 12"/>
          <p:cNvSpPr/>
          <p:nvPr/>
        </p:nvSpPr>
        <p:spPr>
          <a:xfrm>
            <a:off x="3071664" y="1741989"/>
            <a:ext cx="1440160" cy="345005"/>
          </a:xfrm>
          <a:prstGeom prst="roundRect">
            <a:avLst/>
          </a:prstGeom>
          <a:solidFill>
            <a:srgbClr val="FFFF00">
              <a:alpha val="39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모서리가 둥근 직사각형 13"/>
          <p:cNvSpPr/>
          <p:nvPr/>
        </p:nvSpPr>
        <p:spPr>
          <a:xfrm>
            <a:off x="8079212" y="1741989"/>
            <a:ext cx="2347455" cy="334234"/>
          </a:xfrm>
          <a:prstGeom prst="roundRect">
            <a:avLst/>
          </a:prstGeom>
          <a:solidFill>
            <a:srgbClr val="92D050">
              <a:alpha val="39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모서리가 둥근 직사각형 14"/>
          <p:cNvSpPr/>
          <p:nvPr/>
        </p:nvSpPr>
        <p:spPr>
          <a:xfrm>
            <a:off x="5447928" y="1196751"/>
            <a:ext cx="2160239" cy="314611"/>
          </a:xfrm>
          <a:prstGeom prst="roundRect">
            <a:avLst/>
          </a:prstGeom>
          <a:solidFill>
            <a:srgbClr val="C00000">
              <a:alpha val="15000"/>
            </a:srgbClr>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303855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0"/>
          </p:nvPr>
        </p:nvSpPr>
        <p:spPr/>
        <p:txBody>
          <a:bodyPr>
            <a:normAutofit/>
          </a:bodyPr>
          <a:lstStyle/>
          <a:p>
            <a:r>
              <a:rPr lang="ko-KR" altLang="en-US" b="1" dirty="0" smtClean="0"/>
              <a:t>화면을 아래와 같이 구성하고</a:t>
            </a:r>
            <a:r>
              <a:rPr lang="en-US" altLang="ko-KR" dirty="0" smtClean="0"/>
              <a:t>, Hello Word </a:t>
            </a:r>
            <a:r>
              <a:rPr lang="ko-KR" altLang="en-US" dirty="0" smtClean="0"/>
              <a:t>혹은 </a:t>
            </a:r>
            <a:r>
              <a:rPr lang="en-US" altLang="ko-KR" dirty="0" smtClean="0"/>
              <a:t>Good Morning\n</a:t>
            </a:r>
            <a:r>
              <a:rPr lang="ko-KR" altLang="en-US" dirty="0" smtClean="0"/>
              <a:t>안드로이드 버튼이 있다면 삭제하십시오</a:t>
            </a:r>
            <a:r>
              <a:rPr lang="en-US" altLang="ko-KR" dirty="0" smtClean="0"/>
              <a:t>.</a:t>
            </a:r>
            <a:br>
              <a:rPr lang="en-US" altLang="ko-KR" dirty="0" smtClean="0"/>
            </a:br>
            <a:r>
              <a:rPr lang="ko-KR" altLang="en-US" dirty="0" smtClean="0"/>
              <a:t>버튼을 선택하고 키보드의 </a:t>
            </a:r>
            <a:r>
              <a:rPr lang="en-US" altLang="ko-KR" dirty="0" smtClean="0"/>
              <a:t>[delete]</a:t>
            </a:r>
            <a:r>
              <a:rPr lang="ko-KR" altLang="en-US" dirty="0" smtClean="0"/>
              <a:t>를 선택하거나 우클릭하여 나타난 메뉴에서 </a:t>
            </a:r>
            <a:r>
              <a:rPr lang="en-US" altLang="ko-KR" dirty="0" smtClean="0"/>
              <a:t>[Delete]</a:t>
            </a:r>
            <a:r>
              <a:rPr lang="ko-KR" altLang="en-US" dirty="0" smtClean="0"/>
              <a:t>를 선택합니다</a:t>
            </a:r>
            <a:r>
              <a:rPr lang="en-US" altLang="ko-KR" dirty="0" smtClean="0"/>
              <a:t>. </a:t>
            </a:r>
          </a:p>
          <a:p>
            <a:r>
              <a:rPr lang="ko-KR" altLang="en-US" dirty="0" smtClean="0"/>
              <a:t>팔레트에서 </a:t>
            </a:r>
            <a:r>
              <a:rPr lang="en-US" altLang="ko-KR" b="1" dirty="0" smtClean="0"/>
              <a:t>[Common]</a:t>
            </a:r>
            <a:r>
              <a:rPr lang="ko-KR" altLang="en-US" b="1" dirty="0" smtClean="0"/>
              <a:t>을 클릭하고</a:t>
            </a:r>
            <a:r>
              <a:rPr lang="en-US" altLang="ko-KR" dirty="0" smtClean="0"/>
              <a:t> </a:t>
            </a:r>
            <a:r>
              <a:rPr lang="en-US" altLang="ko-KR" b="1" dirty="0" smtClean="0"/>
              <a:t>[Button]</a:t>
            </a:r>
            <a:r>
              <a:rPr lang="ko-KR" altLang="en-US" dirty="0" smtClean="0"/>
              <a:t>을</a:t>
            </a:r>
            <a:r>
              <a:rPr lang="en-US" altLang="ko-KR" dirty="0"/>
              <a:t> </a:t>
            </a:r>
            <a:r>
              <a:rPr lang="ko-KR" altLang="en-US" dirty="0" smtClean="0"/>
              <a:t>누르고 끌어다가 화면 가운데로 끌어가면</a:t>
            </a:r>
            <a:r>
              <a:rPr lang="en-US" altLang="ko-KR" dirty="0" smtClean="0"/>
              <a:t>, </a:t>
            </a:r>
            <a:r>
              <a:rPr lang="ko-KR" altLang="en-US" dirty="0" smtClean="0"/>
              <a:t>위</a:t>
            </a:r>
            <a:r>
              <a:rPr lang="en-US" altLang="ko-KR" dirty="0" smtClean="0"/>
              <a:t>/</a:t>
            </a:r>
            <a:r>
              <a:rPr lang="ko-KR" altLang="en-US" dirty="0" smtClean="0"/>
              <a:t>아래</a:t>
            </a:r>
            <a:r>
              <a:rPr lang="en-US" altLang="ko-KR" dirty="0"/>
              <a:t> </a:t>
            </a:r>
            <a:r>
              <a:rPr lang="ko-KR" altLang="en-US" dirty="0" smtClean="0"/>
              <a:t>좌우로 </a:t>
            </a:r>
            <a:r>
              <a:rPr lang="ko-KR" altLang="en-US" dirty="0" err="1" smtClean="0"/>
              <a:t>안내선이</a:t>
            </a:r>
            <a:r>
              <a:rPr lang="ko-KR" altLang="en-US" dirty="0" smtClean="0"/>
              <a:t> 표시됩니다</a:t>
            </a:r>
            <a:r>
              <a:rPr lang="en-US" altLang="ko-KR" dirty="0" smtClean="0"/>
              <a:t>.  </a:t>
            </a:r>
            <a:r>
              <a:rPr lang="ko-KR" altLang="en-US" dirty="0" err="1" smtClean="0"/>
              <a:t>안내선을</a:t>
            </a:r>
            <a:r>
              <a:rPr lang="ko-KR" altLang="en-US" dirty="0" smtClean="0"/>
              <a:t> 이용하여 버튼을 가운데에 놓습니다</a:t>
            </a:r>
            <a:r>
              <a:rPr lang="en-US" altLang="ko-KR" dirty="0" smtClean="0"/>
              <a:t>. </a:t>
            </a:r>
          </a:p>
          <a:p>
            <a:r>
              <a:rPr lang="ko-KR" altLang="en-US" dirty="0" smtClean="0"/>
              <a:t>오른쪽 속성</a:t>
            </a:r>
            <a:r>
              <a:rPr lang="en-US" altLang="ko-KR" dirty="0" smtClean="0"/>
              <a:t>Attribute</a:t>
            </a:r>
            <a:r>
              <a:rPr lang="ko-KR" altLang="en-US" dirty="0" smtClean="0"/>
              <a:t>창에서 </a:t>
            </a:r>
            <a:r>
              <a:rPr lang="en-US" altLang="ko-KR" dirty="0" smtClean="0"/>
              <a:t>text </a:t>
            </a:r>
            <a:r>
              <a:rPr lang="ko-KR" altLang="en-US" dirty="0" smtClean="0"/>
              <a:t>항목을 찾아서</a:t>
            </a:r>
            <a:r>
              <a:rPr lang="en-US" altLang="ko-KR" dirty="0" smtClean="0"/>
              <a:t>, 'Button'</a:t>
            </a:r>
            <a:r>
              <a:rPr lang="ko-KR" altLang="en-US" dirty="0" smtClean="0"/>
              <a:t>을 지우고</a:t>
            </a:r>
            <a:r>
              <a:rPr lang="en-US" altLang="ko-KR" dirty="0" smtClean="0"/>
              <a:t>,</a:t>
            </a:r>
            <a:r>
              <a:rPr lang="ko-KR" altLang="en-US" dirty="0" smtClean="0"/>
              <a:t> </a:t>
            </a:r>
            <a:r>
              <a:rPr lang="en-US" altLang="ko-KR" b="1" dirty="0" smtClean="0"/>
              <a:t>'</a:t>
            </a:r>
            <a:r>
              <a:rPr lang="ko-KR" altLang="en-US" b="1" dirty="0" smtClean="0"/>
              <a:t>인사합시다</a:t>
            </a:r>
            <a:r>
              <a:rPr lang="en-US" altLang="ko-KR" dirty="0" smtClean="0"/>
              <a:t>'</a:t>
            </a:r>
            <a:r>
              <a:rPr lang="ko-KR" altLang="en-US" dirty="0" smtClean="0"/>
              <a:t>이라고 입력하십시오</a:t>
            </a:r>
            <a:r>
              <a:rPr lang="en-US" altLang="ko-KR" dirty="0" smtClean="0"/>
              <a:t>. </a:t>
            </a:r>
            <a:br>
              <a:rPr lang="en-US" altLang="ko-KR" dirty="0" smtClean="0"/>
            </a:br>
            <a:r>
              <a:rPr lang="ko-KR" altLang="en-US" dirty="0" smtClean="0"/>
              <a:t>그러면</a:t>
            </a:r>
            <a:r>
              <a:rPr lang="en-US" altLang="ko-KR" dirty="0" smtClean="0"/>
              <a:t>, </a:t>
            </a:r>
            <a:r>
              <a:rPr lang="ko-KR" altLang="en-US" dirty="0" smtClean="0"/>
              <a:t>버튼 위에 표시 글자도 변경이 됩니다</a:t>
            </a:r>
            <a:r>
              <a:rPr lang="en-US" altLang="ko-KR" dirty="0" smtClean="0"/>
              <a:t>. </a:t>
            </a:r>
            <a:r>
              <a:rPr lang="en-US" altLang="ko-KR" dirty="0" err="1" smtClean="0"/>
              <a:t>textSize</a:t>
            </a:r>
            <a:r>
              <a:rPr lang="en-US" altLang="ko-KR" dirty="0" smtClean="0"/>
              <a:t> = 24</a:t>
            </a:r>
            <a:r>
              <a:rPr lang="ko-KR" altLang="en-US" dirty="0" smtClean="0"/>
              <a:t>로 설정합니다</a:t>
            </a:r>
            <a:r>
              <a:rPr lang="en-US" altLang="ko-KR" dirty="0" smtClean="0"/>
              <a:t>. </a:t>
            </a:r>
          </a:p>
          <a:p>
            <a:r>
              <a:rPr lang="en-US" altLang="ko-KR" dirty="0" smtClean="0"/>
              <a:t>[Run] </a:t>
            </a:r>
            <a:r>
              <a:rPr lang="ko-KR" altLang="en-US" dirty="0" smtClean="0"/>
              <a:t>버튼을 눌러 앱을</a:t>
            </a:r>
            <a:r>
              <a:rPr lang="en-US" altLang="ko-KR" dirty="0" smtClean="0"/>
              <a:t> </a:t>
            </a:r>
            <a:r>
              <a:rPr lang="ko-KR" altLang="en-US" dirty="0" smtClean="0"/>
              <a:t>실행하십시오</a:t>
            </a:r>
            <a:r>
              <a:rPr lang="en-US" altLang="ko-KR" dirty="0" smtClean="0"/>
              <a:t>.</a:t>
            </a:r>
          </a:p>
          <a:p>
            <a:endParaRPr lang="en-US" altLang="ko-KR" dirty="0"/>
          </a:p>
          <a:p>
            <a:endParaRPr lang="en-US" altLang="ko-KR" dirty="0" smtClean="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2" name="제목 1"/>
          <p:cNvSpPr>
            <a:spLocks noGrp="1"/>
          </p:cNvSpPr>
          <p:nvPr>
            <p:ph type="title"/>
          </p:nvPr>
        </p:nvSpPr>
        <p:spPr/>
        <p:txBody>
          <a:bodyPr/>
          <a:lstStyle/>
          <a:p>
            <a:r>
              <a:rPr lang="en-US" altLang="ko-KR" dirty="0">
                <a:solidFill>
                  <a:schemeClr val="tx1"/>
                </a:solidFill>
              </a:rPr>
              <a:t>03-3 Hello </a:t>
            </a:r>
            <a:r>
              <a:rPr lang="ko-KR" altLang="en-US" dirty="0">
                <a:solidFill>
                  <a:schemeClr val="tx1"/>
                </a:solidFill>
              </a:rPr>
              <a:t>프로젝트 하나씩 </a:t>
            </a:r>
            <a:r>
              <a:rPr lang="ko-KR" altLang="en-US" dirty="0" smtClean="0">
                <a:solidFill>
                  <a:schemeClr val="tx1"/>
                </a:solidFill>
              </a:rPr>
              <a:t>바꾸어 보기 </a:t>
            </a:r>
            <a:r>
              <a:rPr lang="en-US" altLang="ko-KR" dirty="0">
                <a:solidFill>
                  <a:schemeClr val="tx1"/>
                </a:solidFill>
              </a:rPr>
              <a:t>- </a:t>
            </a:r>
            <a:r>
              <a:rPr lang="ko-KR" altLang="en-US" dirty="0">
                <a:solidFill>
                  <a:srgbClr val="C00000"/>
                </a:solidFill>
              </a:rPr>
              <a:t>화면에 버튼 추가하기 </a:t>
            </a:r>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47</a:t>
            </a:fld>
            <a:endParaRPr lang="ko-KR" altLang="en-US"/>
          </a:p>
        </p:txBody>
      </p:sp>
      <p:sp>
        <p:nvSpPr>
          <p:cNvPr id="16" name="모서리가 둥근 직사각형 15"/>
          <p:cNvSpPr/>
          <p:nvPr/>
        </p:nvSpPr>
        <p:spPr>
          <a:xfrm>
            <a:off x="3719736" y="884289"/>
            <a:ext cx="5256584" cy="312463"/>
          </a:xfrm>
          <a:prstGeom prst="roundRect">
            <a:avLst/>
          </a:prstGeom>
          <a:solidFill>
            <a:srgbClr val="FF0000">
              <a:alpha val="15000"/>
            </a:srgb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모서리가 둥근 직사각형 16"/>
          <p:cNvSpPr/>
          <p:nvPr/>
        </p:nvSpPr>
        <p:spPr>
          <a:xfrm>
            <a:off x="2999656" y="1769153"/>
            <a:ext cx="4734982" cy="277767"/>
          </a:xfrm>
          <a:prstGeom prst="roundRect">
            <a:avLst/>
          </a:prstGeom>
          <a:solidFill>
            <a:srgbClr val="FFFF00">
              <a:alpha val="39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모서리가 둥근 직사각형 17"/>
          <p:cNvSpPr/>
          <p:nvPr/>
        </p:nvSpPr>
        <p:spPr>
          <a:xfrm>
            <a:off x="5591944" y="2071358"/>
            <a:ext cx="3096344" cy="317297"/>
          </a:xfrm>
          <a:prstGeom prst="roundRect">
            <a:avLst/>
          </a:prstGeom>
          <a:solidFill>
            <a:srgbClr val="92D050">
              <a:alpha val="39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6" name="직사각형 5"/>
          <p:cNvSpPr/>
          <p:nvPr/>
        </p:nvSpPr>
        <p:spPr>
          <a:xfrm>
            <a:off x="1820481" y="3994836"/>
            <a:ext cx="3122620" cy="738664"/>
          </a:xfrm>
          <a:prstGeom prst="rect">
            <a:avLst/>
          </a:prstGeom>
          <a:solidFill>
            <a:schemeClr val="bg1">
              <a:lumMod val="95000"/>
            </a:schemeClr>
          </a:solidFill>
          <a:ln>
            <a:solidFill>
              <a:srgbClr val="C00000"/>
            </a:solidFill>
          </a:ln>
        </p:spPr>
        <p:txBody>
          <a:bodyPr wrap="square">
            <a:spAutoFit/>
          </a:bodyPr>
          <a:lstStyle/>
          <a:p>
            <a:r>
              <a:rPr lang="ko-KR" altLang="en-US" sz="1400" dirty="0"/>
              <a:t>자석 모양 아이콘</a:t>
            </a:r>
            <a:r>
              <a:rPr lang="en-US" altLang="ko-KR" sz="1400" dirty="0"/>
              <a:t/>
            </a:r>
            <a:br>
              <a:rPr lang="en-US" altLang="ko-KR" sz="1400" dirty="0"/>
            </a:br>
            <a:r>
              <a:rPr lang="en-US" altLang="ko-KR" sz="1400" dirty="0">
                <a:solidFill>
                  <a:srgbClr val="C00000"/>
                </a:solidFill>
              </a:rPr>
              <a:t>(Turn On </a:t>
            </a:r>
            <a:r>
              <a:rPr lang="en-US" altLang="ko-KR" sz="1400" dirty="0" err="1">
                <a:solidFill>
                  <a:srgbClr val="C00000"/>
                </a:solidFill>
              </a:rPr>
              <a:t>AutoConnect</a:t>
            </a:r>
            <a:r>
              <a:rPr lang="en-US" altLang="ko-KR" sz="1400" dirty="0">
                <a:solidFill>
                  <a:srgbClr val="C00000"/>
                </a:solidFill>
              </a:rPr>
              <a:t>) </a:t>
            </a:r>
            <a:r>
              <a:rPr lang="ko-KR" altLang="en-US" sz="1400" dirty="0"/>
              <a:t>금지라면</a:t>
            </a:r>
            <a:r>
              <a:rPr lang="en-US" altLang="ko-KR" sz="1400" dirty="0"/>
              <a:t>, </a:t>
            </a:r>
            <a:br>
              <a:rPr lang="en-US" altLang="ko-KR" sz="1400" dirty="0"/>
            </a:br>
            <a:r>
              <a:rPr lang="ko-KR" altLang="en-US" sz="1400" dirty="0"/>
              <a:t>클릭해서 금자를 풀어 주세요</a:t>
            </a:r>
            <a:r>
              <a:rPr lang="en-US" altLang="ko-KR" sz="1400" dirty="0"/>
              <a:t>.</a:t>
            </a:r>
          </a:p>
        </p:txBody>
      </p:sp>
      <p:pic>
        <p:nvPicPr>
          <p:cNvPr id="19" name="그림 18"/>
          <p:cNvPicPr>
            <a:picLocks noChangeAspect="1"/>
          </p:cNvPicPr>
          <p:nvPr/>
        </p:nvPicPr>
        <p:blipFill>
          <a:blip r:embed="rId2"/>
          <a:stretch>
            <a:fillRect/>
          </a:stretch>
        </p:blipFill>
        <p:spPr>
          <a:xfrm>
            <a:off x="5361730" y="2643584"/>
            <a:ext cx="6226080" cy="3711262"/>
          </a:xfrm>
          <a:prstGeom prst="rect">
            <a:avLst/>
          </a:prstGeom>
        </p:spPr>
      </p:pic>
      <p:grpSp>
        <p:nvGrpSpPr>
          <p:cNvPr id="11" name="그룹 10"/>
          <p:cNvGrpSpPr/>
          <p:nvPr/>
        </p:nvGrpSpPr>
        <p:grpSpPr>
          <a:xfrm>
            <a:off x="4943101" y="3338636"/>
            <a:ext cx="6703677" cy="1997235"/>
            <a:chOff x="4848960" y="3340929"/>
            <a:chExt cx="6703677" cy="1997235"/>
          </a:xfrm>
        </p:grpSpPr>
        <p:sp>
          <p:nvSpPr>
            <p:cNvPr id="13" name="모서리가 둥근 직사각형 12"/>
            <p:cNvSpPr/>
            <p:nvPr/>
          </p:nvSpPr>
          <p:spPr>
            <a:xfrm>
              <a:off x="7752184" y="4733500"/>
              <a:ext cx="1490035" cy="604664"/>
            </a:xfrm>
            <a:prstGeom prst="roundRect">
              <a:avLst/>
            </a:prstGeom>
            <a:solidFill>
              <a:srgbClr val="FFFF00">
                <a:alpha val="39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모서리가 둥근 직사각형 14"/>
            <p:cNvSpPr/>
            <p:nvPr/>
          </p:nvSpPr>
          <p:spPr>
            <a:xfrm>
              <a:off x="5333553" y="3340929"/>
              <a:ext cx="1922854" cy="553773"/>
            </a:xfrm>
            <a:prstGeom prst="roundRect">
              <a:avLst/>
            </a:prstGeom>
            <a:solidFill>
              <a:srgbClr val="FF0000">
                <a:alpha val="15000"/>
              </a:srgb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모서리가 둥근 직사각형 11"/>
            <p:cNvSpPr/>
            <p:nvPr/>
          </p:nvSpPr>
          <p:spPr>
            <a:xfrm>
              <a:off x="7514027" y="3445912"/>
              <a:ext cx="286463" cy="34542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 name="꺾인 연결선 7"/>
            <p:cNvCxnSpPr>
              <a:stCxn id="12" idx="2"/>
              <a:endCxn id="6" idx="3"/>
            </p:cNvCxnSpPr>
            <p:nvPr/>
          </p:nvCxnSpPr>
          <p:spPr>
            <a:xfrm rot="5400000">
              <a:off x="5965546" y="2674748"/>
              <a:ext cx="575128" cy="2808299"/>
            </a:xfrm>
            <a:prstGeom prst="bentConnector2">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모서리가 둥근 직사각형 13"/>
            <p:cNvSpPr/>
            <p:nvPr/>
          </p:nvSpPr>
          <p:spPr>
            <a:xfrm>
              <a:off x="9536061" y="3654128"/>
              <a:ext cx="2016576" cy="351684"/>
            </a:xfrm>
            <a:prstGeom prst="roundRect">
              <a:avLst/>
            </a:prstGeom>
            <a:solidFill>
              <a:srgbClr val="92D050">
                <a:alpha val="39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855009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solidFill>
                  <a:schemeClr val="tx1"/>
                </a:solidFill>
              </a:rPr>
              <a:t>03-3 Hello </a:t>
            </a:r>
            <a:r>
              <a:rPr lang="ko-KR" altLang="en-US" dirty="0" smtClean="0">
                <a:solidFill>
                  <a:schemeClr val="tx1"/>
                </a:solidFill>
              </a:rPr>
              <a:t>프로젝트 하나씩 바꾸어 보기 </a:t>
            </a:r>
            <a:r>
              <a:rPr lang="en-US" altLang="ko-KR" dirty="0" smtClean="0">
                <a:solidFill>
                  <a:schemeClr val="tx1"/>
                </a:solidFill>
              </a:rPr>
              <a:t>- </a:t>
            </a:r>
            <a:r>
              <a:rPr lang="ko-KR" altLang="en-US" dirty="0">
                <a:solidFill>
                  <a:srgbClr val="C00000"/>
                </a:solidFill>
              </a:rPr>
              <a:t>화면에 버튼 추가하기 </a:t>
            </a:r>
            <a:r>
              <a:rPr lang="en-US" altLang="ko-KR" dirty="0">
                <a:solidFill>
                  <a:srgbClr val="C00000"/>
                </a:solidFill>
                <a:sym typeface="Wingdings" panose="05000000000000000000" pitchFamily="2" charset="2"/>
              </a:rPr>
              <a:t> </a:t>
            </a:r>
            <a:endParaRPr lang="ko-KR" altLang="en-US" dirty="0">
              <a:solidFill>
                <a:schemeClr val="tx1"/>
              </a:solidFill>
            </a:endParaRPr>
          </a:p>
        </p:txBody>
      </p:sp>
      <p:sp>
        <p:nvSpPr>
          <p:cNvPr id="3" name="내용 개체 틀 2"/>
          <p:cNvSpPr>
            <a:spLocks noGrp="1"/>
          </p:cNvSpPr>
          <p:nvPr>
            <p:ph idx="10"/>
          </p:nvPr>
        </p:nvSpPr>
        <p:spPr/>
        <p:txBody>
          <a:bodyPr>
            <a:normAutofit/>
          </a:bodyPr>
          <a:lstStyle/>
          <a:p>
            <a:r>
              <a:rPr lang="en-US" altLang="ko-KR" dirty="0" smtClean="0"/>
              <a:t>'</a:t>
            </a:r>
            <a:r>
              <a:rPr lang="ko-KR" altLang="en-US" dirty="0" smtClean="0"/>
              <a:t>확인 </a:t>
            </a:r>
            <a:r>
              <a:rPr lang="en-US" altLang="ko-KR" dirty="0" smtClean="0"/>
              <a:t>1' </a:t>
            </a:r>
            <a:r>
              <a:rPr lang="ko-KR" altLang="en-US" dirty="0" smtClean="0"/>
              <a:t>버튼이 잘 나타났죠</a:t>
            </a:r>
            <a:r>
              <a:rPr lang="en-US" altLang="ko-KR" dirty="0" smtClean="0"/>
              <a:t>?</a:t>
            </a:r>
          </a:p>
          <a:p>
            <a:r>
              <a:rPr lang="ko-KR" altLang="en-US" dirty="0" smtClean="0"/>
              <a:t>이제 버튼을 누르면 메시지가 나타나도록 해보겠습니다</a:t>
            </a:r>
            <a:r>
              <a:rPr lang="en-US" altLang="ko-KR" dirty="0" smtClean="0"/>
              <a:t>. </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48</a:t>
            </a:fld>
            <a:endParaRPr lang="ko-KR" altLang="en-US"/>
          </a:p>
        </p:txBody>
      </p:sp>
      <p:pic>
        <p:nvPicPr>
          <p:cNvPr id="7" name="그림 6"/>
          <p:cNvPicPr>
            <a:picLocks noChangeAspect="1"/>
          </p:cNvPicPr>
          <p:nvPr/>
        </p:nvPicPr>
        <p:blipFill>
          <a:blip r:embed="rId2"/>
          <a:stretch>
            <a:fillRect/>
          </a:stretch>
        </p:blipFill>
        <p:spPr>
          <a:xfrm>
            <a:off x="8828223" y="1160110"/>
            <a:ext cx="2872989" cy="4976291"/>
          </a:xfrm>
          <a:prstGeom prst="rect">
            <a:avLst/>
          </a:prstGeom>
        </p:spPr>
      </p:pic>
    </p:spTree>
    <p:extLst>
      <p:ext uri="{BB962C8B-B14F-4D97-AF65-F5344CB8AC3E}">
        <p14:creationId xmlns:p14="http://schemas.microsoft.com/office/powerpoint/2010/main" val="98847859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solidFill>
                  <a:schemeClr val="tx1"/>
                </a:solidFill>
              </a:rPr>
              <a:t>03-3 Hello </a:t>
            </a:r>
            <a:r>
              <a:rPr lang="ko-KR" altLang="en-US" dirty="0" smtClean="0">
                <a:solidFill>
                  <a:schemeClr val="tx1"/>
                </a:solidFill>
              </a:rPr>
              <a:t>프로젝트 하나씩 바꾸어 보기 </a:t>
            </a:r>
            <a:r>
              <a:rPr lang="en-US" altLang="ko-KR" dirty="0" smtClean="0">
                <a:solidFill>
                  <a:schemeClr val="tx1"/>
                </a:solidFill>
              </a:rPr>
              <a:t>- </a:t>
            </a:r>
            <a:r>
              <a:rPr lang="ko-KR" altLang="en-US" dirty="0">
                <a:solidFill>
                  <a:srgbClr val="C00000"/>
                </a:solidFill>
              </a:rPr>
              <a:t>버튼을 </a:t>
            </a:r>
            <a:r>
              <a:rPr lang="ko-KR" altLang="en-US" dirty="0" smtClean="0">
                <a:solidFill>
                  <a:srgbClr val="C00000"/>
                </a:solidFill>
              </a:rPr>
              <a:t>누르면 </a:t>
            </a:r>
            <a:r>
              <a:rPr lang="ko-KR" altLang="en-US" dirty="0">
                <a:solidFill>
                  <a:srgbClr val="C00000"/>
                </a:solidFill>
              </a:rPr>
              <a:t>메시지 </a:t>
            </a:r>
            <a:r>
              <a:rPr lang="ko-KR" altLang="en-US" dirty="0" smtClean="0">
                <a:solidFill>
                  <a:srgbClr val="C00000"/>
                </a:solidFill>
              </a:rPr>
              <a:t>나타내기</a:t>
            </a:r>
            <a:endParaRPr lang="ko-KR" altLang="en-US" dirty="0">
              <a:solidFill>
                <a:schemeClr val="tx1"/>
              </a:solidFill>
            </a:endParaRPr>
          </a:p>
        </p:txBody>
      </p:sp>
      <p:sp>
        <p:nvSpPr>
          <p:cNvPr id="3" name="내용 개체 틀 2"/>
          <p:cNvSpPr>
            <a:spLocks noGrp="1"/>
          </p:cNvSpPr>
          <p:nvPr>
            <p:ph idx="10"/>
          </p:nvPr>
        </p:nvSpPr>
        <p:spPr/>
        <p:txBody>
          <a:bodyPr>
            <a:normAutofit/>
          </a:bodyPr>
          <a:lstStyle/>
          <a:p>
            <a:pPr marL="0" indent="0" latinLnBrk="0">
              <a:buNone/>
            </a:pPr>
            <a:r>
              <a:rPr lang="ko-KR" altLang="en-US" dirty="0" smtClean="0"/>
              <a:t>이번에는 아래 단말기에 나타난 것처럼</a:t>
            </a:r>
            <a:r>
              <a:rPr lang="en-US" altLang="ko-KR" dirty="0" smtClean="0"/>
              <a:t>, </a:t>
            </a:r>
            <a:r>
              <a:rPr lang="ko-KR" altLang="en-US" dirty="0" smtClean="0"/>
              <a:t>버튼을 누르면 메시지가 나타나도록 하려고 합니다</a:t>
            </a:r>
            <a:r>
              <a:rPr lang="en-US" altLang="ko-KR" dirty="0" smtClean="0"/>
              <a:t>. </a:t>
            </a:r>
          </a:p>
          <a:p>
            <a:pPr latinLnBrk="0"/>
            <a:r>
              <a:rPr lang="ko-KR" altLang="en-US" dirty="0" smtClean="0"/>
              <a:t>버튼을 누르면 메시지가 나타나는 것은 </a:t>
            </a:r>
            <a:r>
              <a:rPr lang="en-US" altLang="ko-KR" dirty="0" smtClean="0"/>
              <a:t>"</a:t>
            </a:r>
            <a:r>
              <a:rPr lang="ko-KR" altLang="en-US" dirty="0" smtClean="0"/>
              <a:t>이벤트를 처리한다</a:t>
            </a:r>
            <a:r>
              <a:rPr lang="en-US" altLang="ko-KR" dirty="0" smtClean="0"/>
              <a:t>"</a:t>
            </a:r>
            <a:r>
              <a:rPr lang="ko-KR" altLang="en-US" dirty="0" smtClean="0"/>
              <a:t>는 개념입니다</a:t>
            </a:r>
            <a:r>
              <a:rPr lang="en-US" altLang="ko-KR" dirty="0" smtClean="0"/>
              <a:t>. </a:t>
            </a:r>
            <a:br>
              <a:rPr lang="en-US" altLang="ko-KR" dirty="0" smtClean="0"/>
            </a:br>
            <a:r>
              <a:rPr lang="en-US" altLang="ko-KR" b="1" dirty="0" smtClean="0">
                <a:solidFill>
                  <a:srgbClr val="C00000"/>
                </a:solidFill>
              </a:rPr>
              <a:t>Event Driven Programming</a:t>
            </a:r>
            <a:r>
              <a:rPr lang="ko-KR" altLang="en-US" dirty="0" smtClean="0"/>
              <a:t>이라고 부릅니다</a:t>
            </a:r>
            <a:r>
              <a:rPr lang="en-US" altLang="ko-KR" dirty="0" smtClean="0"/>
              <a:t>. </a:t>
            </a:r>
          </a:p>
          <a:p>
            <a:pPr latinLnBrk="0"/>
            <a:r>
              <a:rPr lang="ko-KR" altLang="en-US" dirty="0" smtClean="0"/>
              <a:t>버튼을 누르는 것 혹은 텍스트를 입력하는 것을 </a:t>
            </a:r>
            <a:r>
              <a:rPr lang="ko-KR" altLang="en-US" b="1" dirty="0" smtClean="0">
                <a:solidFill>
                  <a:srgbClr val="C00000"/>
                </a:solidFill>
              </a:rPr>
              <a:t>이벤트</a:t>
            </a:r>
            <a:r>
              <a:rPr lang="ko-KR" altLang="en-US" dirty="0" smtClean="0"/>
              <a:t>라고 하며</a:t>
            </a:r>
            <a:r>
              <a:rPr lang="en-US" altLang="ko-KR" dirty="0" smtClean="0"/>
              <a:t>, </a:t>
            </a:r>
            <a:br>
              <a:rPr lang="en-US" altLang="ko-KR" dirty="0" smtClean="0"/>
            </a:br>
            <a:r>
              <a:rPr lang="ko-KR" altLang="en-US" dirty="0" smtClean="0"/>
              <a:t>이런 이벤트가 일어났을 때 </a:t>
            </a:r>
            <a:r>
              <a:rPr lang="ko-KR" altLang="en-US" b="1" dirty="0" smtClean="0">
                <a:solidFill>
                  <a:srgbClr val="C00000"/>
                </a:solidFill>
              </a:rPr>
              <a:t>이벤트를 처리하는 방식으로 코딩</a:t>
            </a:r>
            <a:r>
              <a:rPr lang="ko-KR" altLang="en-US" dirty="0" smtClean="0"/>
              <a:t>을 작성하는 것입니다</a:t>
            </a:r>
            <a:r>
              <a:rPr lang="en-US" altLang="ko-KR" dirty="0" smtClean="0"/>
              <a:t>.  </a:t>
            </a:r>
            <a:br>
              <a:rPr lang="en-US" altLang="ko-KR" dirty="0" smtClean="0"/>
            </a:br>
            <a:r>
              <a:rPr lang="ko-KR" altLang="en-US" dirty="0" smtClean="0"/>
              <a:t>이런 코딩은 모두 </a:t>
            </a:r>
            <a:r>
              <a:rPr lang="ko-KR" altLang="en-US" b="1" dirty="0" smtClean="0"/>
              <a:t>자바</a:t>
            </a:r>
            <a:r>
              <a:rPr lang="ko-KR" altLang="en-US" dirty="0" smtClean="0"/>
              <a:t> 언어를 사용합니다</a:t>
            </a:r>
            <a:r>
              <a:rPr lang="en-US" altLang="ko-KR" dirty="0" smtClean="0"/>
              <a:t>.</a:t>
            </a:r>
          </a:p>
          <a:p>
            <a:r>
              <a:rPr lang="ko-KR" altLang="en-US" dirty="0" smtClean="0"/>
              <a:t>문제는 버튼은 </a:t>
            </a:r>
            <a:r>
              <a:rPr lang="en-US" altLang="ko-KR" b="1" dirty="0" smtClean="0"/>
              <a:t>activity_main.xml</a:t>
            </a:r>
            <a:r>
              <a:rPr lang="en-US" altLang="ko-KR" dirty="0" smtClean="0"/>
              <a:t> </a:t>
            </a:r>
            <a:r>
              <a:rPr lang="ko-KR" altLang="en-US" dirty="0" smtClean="0"/>
              <a:t>에 있고</a:t>
            </a:r>
            <a:r>
              <a:rPr lang="en-US" altLang="ko-KR" dirty="0" smtClean="0"/>
              <a:t>, </a:t>
            </a:r>
            <a:r>
              <a:rPr lang="ko-KR" altLang="en-US" dirty="0" smtClean="0"/>
              <a:t>이벤트도 여기서 일어나며</a:t>
            </a:r>
            <a:r>
              <a:rPr lang="en-US" altLang="ko-KR" dirty="0" smtClean="0"/>
              <a:t>, </a:t>
            </a:r>
            <a:br>
              <a:rPr lang="en-US" altLang="ko-KR" dirty="0" smtClean="0"/>
            </a:br>
            <a:r>
              <a:rPr lang="ko-KR" altLang="en-US" dirty="0" smtClean="0"/>
              <a:t>이벤트를 처리하는 자바 코딩은 </a:t>
            </a:r>
            <a:r>
              <a:rPr lang="en-US" altLang="ko-KR" b="1" dirty="0" smtClean="0"/>
              <a:t>MainActivity.java</a:t>
            </a:r>
            <a:r>
              <a:rPr lang="ko-KR" altLang="en-US" dirty="0" smtClean="0"/>
              <a:t>에서 해야합니다</a:t>
            </a:r>
            <a:r>
              <a:rPr lang="en-US" altLang="ko-KR" dirty="0" smtClean="0"/>
              <a:t>.</a:t>
            </a:r>
            <a:br>
              <a:rPr lang="en-US" altLang="ko-KR" dirty="0" smtClean="0"/>
            </a:br>
            <a:endParaRPr lang="en-US" altLang="ko-KR" dirty="0" smtClean="0"/>
          </a:p>
          <a:p>
            <a:endParaRPr lang="en-US" altLang="ko-KR" dirty="0"/>
          </a:p>
          <a:p>
            <a:pPr lvl="1" latinLnBrk="0"/>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49</a:t>
            </a:fld>
            <a:endParaRPr lang="ko-KR" altLang="en-US"/>
          </a:p>
        </p:txBody>
      </p:sp>
    </p:spTree>
    <p:extLst>
      <p:ext uri="{BB962C8B-B14F-4D97-AF65-F5344CB8AC3E}">
        <p14:creationId xmlns:p14="http://schemas.microsoft.com/office/powerpoint/2010/main" val="15972700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01-1 </a:t>
            </a:r>
            <a:r>
              <a:rPr lang="ko-KR" altLang="en-US" dirty="0" smtClean="0">
                <a:latin typeface="나눔고딕" panose="020D0604000000000000" pitchFamily="50" charset="-127"/>
                <a:ea typeface="나눔고딕" panose="020D0604000000000000" pitchFamily="50" charset="-127"/>
              </a:rPr>
              <a:t>안드로이드 이해하기</a:t>
            </a:r>
            <a:endParaRPr lang="ko-KR" altLang="en-US" dirty="0">
              <a:latin typeface="나눔고딕" panose="020D0604000000000000" pitchFamily="50" charset="-127"/>
              <a:ea typeface="나눔고딕" panose="020D0604000000000000" pitchFamily="50" charset="-127"/>
            </a:endParaRPr>
          </a:p>
        </p:txBody>
      </p:sp>
      <p:sp>
        <p:nvSpPr>
          <p:cNvPr id="3" name="내용 개체 틀 2"/>
          <p:cNvSpPr>
            <a:spLocks noGrp="1"/>
          </p:cNvSpPr>
          <p:nvPr>
            <p:ph idx="10"/>
          </p:nvPr>
        </p:nvSpPr>
        <p:spPr/>
        <p:txBody>
          <a:bodyPr/>
          <a:lstStyle/>
          <a:p>
            <a:r>
              <a:rPr lang="ko-KR" altLang="en-US" dirty="0" smtClean="0"/>
              <a:t>안드로이드 </a:t>
            </a:r>
            <a:r>
              <a:rPr lang="en-US" altLang="ko-KR" dirty="0" smtClean="0"/>
              <a:t>– </a:t>
            </a:r>
            <a:r>
              <a:rPr lang="ko-KR" altLang="en-US" dirty="0" smtClean="0"/>
              <a:t>구글에서 만든 스마트폰 운영체제</a:t>
            </a:r>
            <a:r>
              <a:rPr lang="en-US" altLang="ko-KR" dirty="0" smtClean="0"/>
              <a:t>(OS), </a:t>
            </a:r>
            <a:r>
              <a:rPr lang="ko-KR" altLang="en-US" dirty="0" smtClean="0"/>
              <a:t>앱 플랫폼</a:t>
            </a:r>
            <a:endParaRPr lang="en-US" altLang="ko-KR" dirty="0" smtClean="0"/>
          </a:p>
          <a:p>
            <a:r>
              <a:rPr lang="ko-KR" altLang="en-US" dirty="0" smtClean="0"/>
              <a:t>주요 특징</a:t>
            </a:r>
            <a:endParaRPr lang="en-US" altLang="ko-KR" dirty="0" smtClean="0"/>
          </a:p>
          <a:p>
            <a:pPr lvl="1"/>
            <a:r>
              <a:rPr lang="en-US" altLang="ko-KR" dirty="0" smtClean="0"/>
              <a:t>Open Source</a:t>
            </a:r>
            <a:r>
              <a:rPr lang="ko-KR" altLang="en-US" dirty="0" smtClean="0"/>
              <a:t> </a:t>
            </a:r>
            <a:r>
              <a:rPr lang="en-US" altLang="ko-KR" dirty="0" smtClean="0"/>
              <a:t>(Apache 2.0 License)</a:t>
            </a:r>
          </a:p>
          <a:p>
            <a:pPr lvl="1"/>
            <a:r>
              <a:rPr lang="en-US" altLang="ko-KR" dirty="0" smtClean="0"/>
              <a:t>Java, Kotlin – </a:t>
            </a:r>
            <a:r>
              <a:rPr lang="ko-KR" altLang="en-US" dirty="0" smtClean="0"/>
              <a:t>개발 언어</a:t>
            </a:r>
            <a:r>
              <a:rPr lang="en-US" altLang="ko-KR" dirty="0" smtClean="0"/>
              <a:t>, (Kotlin – </a:t>
            </a:r>
            <a:r>
              <a:rPr lang="ko-KR" altLang="en-US" dirty="0" smtClean="0"/>
              <a:t>가상 머신 위에서 동작할 수 있는 최신 언어</a:t>
            </a:r>
            <a:r>
              <a:rPr lang="en-US" altLang="ko-KR" dirty="0" smtClean="0"/>
              <a:t>)</a:t>
            </a:r>
          </a:p>
          <a:p>
            <a:pPr lvl="1"/>
            <a:r>
              <a:rPr lang="ko-KR" altLang="en-US" dirty="0" smtClean="0"/>
              <a:t>컴포넌트 제공 </a:t>
            </a:r>
            <a:r>
              <a:rPr lang="en-US" altLang="ko-KR" dirty="0" smtClean="0"/>
              <a:t>– </a:t>
            </a:r>
            <a:r>
              <a:rPr lang="ko-KR" altLang="en-US" dirty="0" smtClean="0"/>
              <a:t>스마트폰을 위한 플랫폼으로 개발자가 필요한 모든 컴포넌트 제공</a:t>
            </a:r>
            <a:endParaRPr lang="en-US" altLang="ko-KR" dirty="0" smtClean="0"/>
          </a:p>
          <a:p>
            <a:pPr lvl="1"/>
            <a:r>
              <a:rPr lang="ko-KR" altLang="en-US" dirty="0" smtClean="0"/>
              <a:t>앱 간의 연동 </a:t>
            </a:r>
            <a:r>
              <a:rPr lang="en-US" altLang="ko-KR" dirty="0" smtClean="0"/>
              <a:t>– </a:t>
            </a:r>
            <a:r>
              <a:rPr lang="ko-KR" altLang="en-US" dirty="0" smtClean="0"/>
              <a:t>앱 사이의 연동을 쉽게 할 수 있음</a:t>
            </a:r>
            <a:r>
              <a:rPr lang="en-US" altLang="ko-KR" dirty="0" smtClean="0"/>
              <a:t>, </a:t>
            </a:r>
            <a:r>
              <a:rPr lang="ko-KR" altLang="en-US" dirty="0" smtClean="0"/>
              <a:t>다른 앱의 기능을 사용 가능하게 함</a:t>
            </a:r>
            <a:r>
              <a:rPr lang="en-US" altLang="ko-KR" dirty="0" smtClean="0"/>
              <a:t>.</a:t>
            </a:r>
          </a:p>
          <a:p>
            <a:pPr lvl="1"/>
            <a:r>
              <a:rPr lang="ko-KR" altLang="en-US" dirty="0" smtClean="0"/>
              <a:t>리눅스 기반</a:t>
            </a:r>
            <a:r>
              <a:rPr lang="en-US" altLang="ko-KR" dirty="0"/>
              <a:t> </a:t>
            </a:r>
            <a:r>
              <a:rPr lang="en-US" altLang="ko-KR" dirty="0" smtClean="0"/>
              <a:t>– </a:t>
            </a:r>
            <a:r>
              <a:rPr lang="ko-KR" altLang="en-US" dirty="0" smtClean="0"/>
              <a:t>다른 기기와 호환성이 좋음</a:t>
            </a:r>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a:t>
            </a:fld>
            <a:endParaRPr lang="ko-KR" altLang="en-US"/>
          </a:p>
        </p:txBody>
      </p:sp>
      <p:sp>
        <p:nvSpPr>
          <p:cNvPr id="5" name="모서리가 둥근 직사각형 4"/>
          <p:cNvSpPr/>
          <p:nvPr/>
        </p:nvSpPr>
        <p:spPr>
          <a:xfrm>
            <a:off x="3503712" y="3789040"/>
            <a:ext cx="4680520" cy="50405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solidFill>
                  <a:schemeClr val="tx1"/>
                </a:solidFill>
              </a:rPr>
              <a:t>앱</a:t>
            </a:r>
            <a:endParaRPr lang="ko-KR" altLang="en-US" dirty="0">
              <a:solidFill>
                <a:schemeClr val="tx1"/>
              </a:solidFill>
            </a:endParaRPr>
          </a:p>
        </p:txBody>
      </p:sp>
      <p:sp>
        <p:nvSpPr>
          <p:cNvPr id="6" name="모서리가 둥근 직사각형 5"/>
          <p:cNvSpPr/>
          <p:nvPr/>
        </p:nvSpPr>
        <p:spPr>
          <a:xfrm>
            <a:off x="3498694" y="4293096"/>
            <a:ext cx="4680520" cy="864096"/>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어플리케이션 프레임워크</a:t>
            </a:r>
            <a:endParaRPr lang="en-US" altLang="ko-KR" dirty="0" smtClean="0"/>
          </a:p>
          <a:p>
            <a:pPr algn="ctr"/>
            <a:r>
              <a:rPr lang="en-US" altLang="ko-KR" sz="1400" dirty="0" smtClean="0"/>
              <a:t>Various managers – (notification, window, activity, package), Contents Provider, Viewer System)</a:t>
            </a:r>
            <a:endParaRPr lang="ko-KR" altLang="en-US" dirty="0"/>
          </a:p>
        </p:txBody>
      </p:sp>
      <p:sp>
        <p:nvSpPr>
          <p:cNvPr id="7" name="모서리가 둥근 직사각형 6"/>
          <p:cNvSpPr/>
          <p:nvPr/>
        </p:nvSpPr>
        <p:spPr>
          <a:xfrm>
            <a:off x="3493676" y="5157192"/>
            <a:ext cx="4680520" cy="835282"/>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라이브러리</a:t>
            </a:r>
            <a:endParaRPr lang="en-US" altLang="ko-KR" dirty="0" smtClean="0"/>
          </a:p>
          <a:p>
            <a:pPr algn="ctr"/>
            <a:r>
              <a:rPr lang="en-US" altLang="ko-KR" sz="1400" dirty="0" smtClean="0"/>
              <a:t>(Surface Manager, Media Framework, </a:t>
            </a:r>
            <a:br>
              <a:rPr lang="en-US" altLang="ko-KR" sz="1400" dirty="0" smtClean="0"/>
            </a:br>
            <a:r>
              <a:rPr lang="en-US" altLang="ko-KR" sz="1400" dirty="0" smtClean="0"/>
              <a:t>Open GL, SQLite, </a:t>
            </a:r>
            <a:r>
              <a:rPr lang="en-US" altLang="ko-KR" sz="1400" dirty="0" err="1" smtClean="0"/>
              <a:t>Webkit</a:t>
            </a:r>
            <a:r>
              <a:rPr lang="en-US" altLang="ko-KR" sz="1400" dirty="0" smtClean="0"/>
              <a:t>, </a:t>
            </a:r>
            <a:r>
              <a:rPr lang="en-US" altLang="ko-KR" sz="1400" dirty="0" err="1" smtClean="0"/>
              <a:t>libc</a:t>
            </a:r>
            <a:r>
              <a:rPr lang="en-US" altLang="ko-KR" sz="1400" dirty="0" smtClean="0"/>
              <a:t>)</a:t>
            </a:r>
            <a:endParaRPr lang="ko-KR" altLang="en-US" sz="1400" dirty="0"/>
          </a:p>
        </p:txBody>
      </p:sp>
      <p:sp>
        <p:nvSpPr>
          <p:cNvPr id="8" name="모서리가 둥근 직사각형 7"/>
          <p:cNvSpPr/>
          <p:nvPr/>
        </p:nvSpPr>
        <p:spPr>
          <a:xfrm>
            <a:off x="3493676" y="5992474"/>
            <a:ext cx="4680520" cy="504056"/>
          </a:xfrm>
          <a:prstGeom prst="round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리눅스 커널</a:t>
            </a:r>
            <a:endParaRPr lang="ko-KR" altLang="en-US" dirty="0"/>
          </a:p>
        </p:txBody>
      </p:sp>
      <p:sp>
        <p:nvSpPr>
          <p:cNvPr id="9" name="모서리가 둥근 직사각형 8"/>
          <p:cNvSpPr/>
          <p:nvPr/>
        </p:nvSpPr>
        <p:spPr>
          <a:xfrm>
            <a:off x="6744072" y="5157192"/>
            <a:ext cx="1430124"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solidFill>
                  <a:schemeClr val="tx1"/>
                </a:solidFill>
              </a:rPr>
              <a:t>런타임</a:t>
            </a:r>
            <a:endParaRPr lang="ko-KR" altLang="en-US" dirty="0">
              <a:solidFill>
                <a:schemeClr val="tx1"/>
              </a:solidFill>
            </a:endParaRPr>
          </a:p>
        </p:txBody>
      </p:sp>
      <p:cxnSp>
        <p:nvCxnSpPr>
          <p:cNvPr id="11" name="직선 화살표 연결선 10"/>
          <p:cNvCxnSpPr>
            <a:endCxn id="5" idx="3"/>
          </p:cNvCxnSpPr>
          <p:nvPr/>
        </p:nvCxnSpPr>
        <p:spPr>
          <a:xfrm flipH="1">
            <a:off x="8184232" y="4041068"/>
            <a:ext cx="720080"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035900" y="3579403"/>
            <a:ext cx="2492051" cy="923330"/>
          </a:xfrm>
          <a:prstGeom prst="rect">
            <a:avLst/>
          </a:prstGeom>
          <a:solidFill>
            <a:schemeClr val="bg1">
              <a:lumMod val="95000"/>
            </a:schemeClr>
          </a:solidFill>
          <a:ln>
            <a:solidFill>
              <a:schemeClr val="bg1">
                <a:lumMod val="85000"/>
              </a:schemeClr>
            </a:solidFill>
          </a:ln>
        </p:spPr>
        <p:txBody>
          <a:bodyPr wrap="square" rtlCol="0">
            <a:spAutoFit/>
          </a:bodyPr>
          <a:lstStyle/>
          <a:p>
            <a:r>
              <a:rPr lang="en-US" altLang="ko-KR" dirty="0" smtClean="0"/>
              <a:t>Standard apps and the apps we write in Java go here</a:t>
            </a:r>
            <a:endParaRPr lang="ko-KR" altLang="en-US" dirty="0"/>
          </a:p>
        </p:txBody>
      </p:sp>
      <p:cxnSp>
        <p:nvCxnSpPr>
          <p:cNvPr id="12" name="직선 화살표 연결선 11"/>
          <p:cNvCxnSpPr/>
          <p:nvPr/>
        </p:nvCxnSpPr>
        <p:spPr>
          <a:xfrm flipH="1">
            <a:off x="8184232" y="5301208"/>
            <a:ext cx="720080"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035899" y="5130299"/>
            <a:ext cx="2492051" cy="646331"/>
          </a:xfrm>
          <a:prstGeom prst="rect">
            <a:avLst/>
          </a:prstGeom>
          <a:solidFill>
            <a:schemeClr val="bg1">
              <a:lumMod val="95000"/>
            </a:schemeClr>
          </a:solidFill>
          <a:ln>
            <a:solidFill>
              <a:schemeClr val="bg1">
                <a:lumMod val="85000"/>
              </a:schemeClr>
            </a:solidFill>
          </a:ln>
        </p:spPr>
        <p:txBody>
          <a:bodyPr wrap="square" rtlCol="0">
            <a:spAutoFit/>
          </a:bodyPr>
          <a:lstStyle/>
          <a:p>
            <a:r>
              <a:rPr lang="en-US" altLang="ko-KR" dirty="0" smtClean="0"/>
              <a:t>ART Runtime</a:t>
            </a:r>
          </a:p>
          <a:p>
            <a:r>
              <a:rPr lang="en-US" altLang="ko-KR" dirty="0" smtClean="0"/>
              <a:t>(android run time)</a:t>
            </a:r>
            <a:endParaRPr lang="ko-KR" altLang="en-US" dirty="0"/>
          </a:p>
        </p:txBody>
      </p:sp>
    </p:spTree>
    <p:extLst>
      <p:ext uri="{BB962C8B-B14F-4D97-AF65-F5344CB8AC3E}">
        <p14:creationId xmlns:p14="http://schemas.microsoft.com/office/powerpoint/2010/main" val="9192629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solidFill>
                  <a:schemeClr val="tx1"/>
                </a:solidFill>
              </a:rPr>
              <a:t>03-3 Hello </a:t>
            </a:r>
            <a:r>
              <a:rPr lang="ko-KR" altLang="en-US" dirty="0" smtClean="0">
                <a:solidFill>
                  <a:schemeClr val="tx1"/>
                </a:solidFill>
              </a:rPr>
              <a:t>프로젝트 하나씩 바꾸어 보기 </a:t>
            </a:r>
            <a:r>
              <a:rPr lang="en-US" altLang="ko-KR" dirty="0" smtClean="0">
                <a:solidFill>
                  <a:schemeClr val="tx1"/>
                </a:solidFill>
              </a:rPr>
              <a:t>- </a:t>
            </a:r>
            <a:r>
              <a:rPr lang="ko-KR" altLang="en-US" dirty="0">
                <a:solidFill>
                  <a:srgbClr val="C00000"/>
                </a:solidFill>
              </a:rPr>
              <a:t>버튼을 </a:t>
            </a:r>
            <a:r>
              <a:rPr lang="ko-KR" altLang="en-US" dirty="0" smtClean="0">
                <a:solidFill>
                  <a:srgbClr val="C00000"/>
                </a:solidFill>
              </a:rPr>
              <a:t>누르면 </a:t>
            </a:r>
            <a:r>
              <a:rPr lang="ko-KR" altLang="en-US" dirty="0">
                <a:solidFill>
                  <a:srgbClr val="C00000"/>
                </a:solidFill>
              </a:rPr>
              <a:t>메시지 </a:t>
            </a:r>
            <a:r>
              <a:rPr lang="ko-KR" altLang="en-US" dirty="0" smtClean="0">
                <a:solidFill>
                  <a:srgbClr val="C00000"/>
                </a:solidFill>
              </a:rPr>
              <a:t>나타내기</a:t>
            </a:r>
            <a:endParaRPr lang="ko-KR" altLang="en-US" dirty="0">
              <a:solidFill>
                <a:schemeClr val="tx1"/>
              </a:solidFill>
            </a:endParaRPr>
          </a:p>
        </p:txBody>
      </p:sp>
      <p:sp>
        <p:nvSpPr>
          <p:cNvPr id="3" name="내용 개체 틀 2"/>
          <p:cNvSpPr>
            <a:spLocks noGrp="1"/>
          </p:cNvSpPr>
          <p:nvPr>
            <p:ph idx="10"/>
          </p:nvPr>
        </p:nvSpPr>
        <p:spPr/>
        <p:txBody>
          <a:bodyPr>
            <a:normAutofit/>
          </a:bodyPr>
          <a:lstStyle/>
          <a:p>
            <a:r>
              <a:rPr lang="ko-KR" altLang="en-US" dirty="0" smtClean="0"/>
              <a:t>다음은 버튼에서 일어난 </a:t>
            </a:r>
            <a:r>
              <a:rPr lang="ko-KR" altLang="en-US" b="1" dirty="0" smtClean="0"/>
              <a:t>이벤트</a:t>
            </a:r>
            <a:r>
              <a:rPr lang="ko-KR" altLang="en-US" dirty="0" smtClean="0"/>
              <a:t>를 </a:t>
            </a:r>
            <a:r>
              <a:rPr lang="ko-KR" altLang="en-US" b="1" dirty="0" smtClean="0"/>
              <a:t>자바</a:t>
            </a:r>
            <a:r>
              <a:rPr lang="ko-KR" altLang="en-US" dirty="0" smtClean="0"/>
              <a:t> 소스 파일에서 처리하는 과정입니다</a:t>
            </a:r>
            <a:r>
              <a:rPr lang="en-US" altLang="ko-KR" dirty="0" smtClean="0"/>
              <a:t>. </a:t>
            </a:r>
            <a:r>
              <a:rPr lang="ko-KR" altLang="en-US" dirty="0" smtClean="0"/>
              <a:t>읽어 보십시오</a:t>
            </a:r>
            <a:r>
              <a:rPr lang="en-US" altLang="ko-KR" dirty="0" smtClean="0"/>
              <a:t>.</a:t>
            </a:r>
            <a:br>
              <a:rPr lang="en-US" altLang="ko-KR" dirty="0" smtClean="0"/>
            </a:br>
            <a:endParaRPr lang="en-US" altLang="ko-KR" dirty="0" smtClean="0"/>
          </a:p>
          <a:p>
            <a:pPr marL="914400" lvl="1" indent="-457200" latinLnBrk="0">
              <a:buAutoNum type="arabicPeriod"/>
            </a:pPr>
            <a:r>
              <a:rPr lang="en-US" altLang="ko-KR" b="1" dirty="0" smtClean="0"/>
              <a:t>XML </a:t>
            </a:r>
            <a:r>
              <a:rPr lang="ko-KR" altLang="en-US" b="1" dirty="0" smtClean="0"/>
              <a:t>레이아웃 파일의 버튼에 </a:t>
            </a:r>
            <a:r>
              <a:rPr lang="en-US" altLang="ko-KR" b="1" dirty="0" err="1" smtClean="0">
                <a:solidFill>
                  <a:srgbClr val="C00000"/>
                </a:solidFill>
              </a:rPr>
              <a:t>onClick</a:t>
            </a:r>
            <a:r>
              <a:rPr lang="en-US" altLang="ko-KR" b="1" dirty="0" smtClean="0"/>
              <a:t> </a:t>
            </a:r>
            <a:r>
              <a:rPr lang="ko-KR" altLang="en-US" b="1" dirty="0" smtClean="0">
                <a:solidFill>
                  <a:srgbClr val="C00000"/>
                </a:solidFill>
              </a:rPr>
              <a:t>속성 값 넣기</a:t>
            </a:r>
            <a:r>
              <a:rPr lang="en-US" altLang="ko-KR" dirty="0">
                <a:solidFill>
                  <a:srgbClr val="C00000"/>
                </a:solidFill>
              </a:rPr>
              <a:t/>
            </a:r>
            <a:br>
              <a:rPr lang="en-US" altLang="ko-KR" dirty="0">
                <a:solidFill>
                  <a:srgbClr val="C00000"/>
                </a:solidFill>
              </a:rPr>
            </a:br>
            <a:r>
              <a:rPr lang="en-US" altLang="ko-KR" b="1" dirty="0" err="1" smtClean="0">
                <a:solidFill>
                  <a:srgbClr val="C00000"/>
                </a:solidFill>
              </a:rPr>
              <a:t>activity.main_xml</a:t>
            </a:r>
            <a:r>
              <a:rPr lang="ko-KR" altLang="en-US" dirty="0" smtClean="0"/>
              <a:t>에 있는 버튼에 </a:t>
            </a:r>
            <a:r>
              <a:rPr lang="en-US" altLang="ko-KR" b="1" dirty="0" err="1" smtClean="0"/>
              <a:t>onClick</a:t>
            </a:r>
            <a:r>
              <a:rPr lang="en-US" altLang="ko-KR" dirty="0" smtClean="0"/>
              <a:t> </a:t>
            </a:r>
            <a:r>
              <a:rPr lang="ko-KR" altLang="en-US" dirty="0" smtClean="0"/>
              <a:t>속성 값으로 </a:t>
            </a:r>
            <a:r>
              <a:rPr lang="ko-KR" altLang="en-US" b="1" dirty="0" smtClean="0"/>
              <a:t>클릭 이벤트를 처리할 함수 이름을 입력합니다</a:t>
            </a:r>
            <a:r>
              <a:rPr lang="en-US" altLang="ko-KR" dirty="0" smtClean="0"/>
              <a:t>.</a:t>
            </a:r>
            <a:br>
              <a:rPr lang="en-US" altLang="ko-KR" dirty="0" smtClean="0"/>
            </a:br>
            <a:r>
              <a:rPr lang="en-US" altLang="ko-KR" dirty="0" smtClean="0"/>
              <a:t> </a:t>
            </a:r>
          </a:p>
          <a:p>
            <a:pPr marL="914400" lvl="1" indent="-457200">
              <a:buAutoNum type="arabicPeriod"/>
            </a:pPr>
            <a:r>
              <a:rPr lang="ko-KR" altLang="en-US" b="1" dirty="0" smtClean="0"/>
              <a:t>소스 파일</a:t>
            </a:r>
            <a:r>
              <a:rPr lang="en-US" altLang="ko-KR" b="1" dirty="0" smtClean="0"/>
              <a:t>(MainActivity.java)</a:t>
            </a:r>
            <a:r>
              <a:rPr lang="ko-KR" altLang="en-US" b="1" dirty="0" smtClean="0"/>
              <a:t>에 </a:t>
            </a:r>
            <a:r>
              <a:rPr lang="ko-KR" altLang="en-US" b="1" dirty="0" smtClean="0">
                <a:solidFill>
                  <a:srgbClr val="C00000"/>
                </a:solidFill>
              </a:rPr>
              <a:t>이벤트 처리 함수 추가하기</a:t>
            </a:r>
            <a:r>
              <a:rPr lang="en-US" altLang="ko-KR" dirty="0">
                <a:solidFill>
                  <a:srgbClr val="C00000"/>
                </a:solidFill>
              </a:rPr>
              <a:t/>
            </a:r>
            <a:br>
              <a:rPr lang="en-US" altLang="ko-KR" dirty="0">
                <a:solidFill>
                  <a:srgbClr val="C00000"/>
                </a:solidFill>
              </a:rPr>
            </a:br>
            <a:r>
              <a:rPr lang="en-US" altLang="ko-KR" b="1" dirty="0" smtClean="0">
                <a:solidFill>
                  <a:srgbClr val="C00000"/>
                </a:solidFill>
              </a:rPr>
              <a:t>MainActivity.java</a:t>
            </a:r>
            <a:r>
              <a:rPr lang="en-US" altLang="ko-KR" dirty="0" smtClean="0"/>
              <a:t> </a:t>
            </a:r>
            <a:r>
              <a:rPr lang="ko-KR" altLang="en-US" dirty="0" smtClean="0"/>
              <a:t>파일을 열고 </a:t>
            </a:r>
            <a:r>
              <a:rPr lang="en-US" altLang="ko-KR" dirty="0" smtClean="0"/>
              <a:t>XML </a:t>
            </a:r>
            <a:r>
              <a:rPr lang="ko-KR" altLang="en-US" dirty="0" smtClean="0"/>
              <a:t>에서 지정한 함수를 추가합니다</a:t>
            </a:r>
            <a:r>
              <a:rPr lang="en-US" altLang="ko-KR" dirty="0" smtClean="0"/>
              <a:t>.  </a:t>
            </a:r>
            <a:br>
              <a:rPr lang="en-US" altLang="ko-KR" dirty="0" smtClean="0"/>
            </a:br>
            <a:r>
              <a:rPr lang="ko-KR" altLang="en-US" dirty="0" smtClean="0"/>
              <a:t>이 함수의 이름은 위에서 넣은 </a:t>
            </a:r>
            <a:r>
              <a:rPr lang="en-US" altLang="ko-KR" b="1" dirty="0" err="1" smtClean="0"/>
              <a:t>onClick</a:t>
            </a:r>
            <a:r>
              <a:rPr lang="en-US" altLang="ko-KR" dirty="0" smtClean="0"/>
              <a:t> </a:t>
            </a:r>
            <a:r>
              <a:rPr lang="ko-KR" altLang="en-US" dirty="0" smtClean="0"/>
              <a:t>속성 값과 같아야 합니다</a:t>
            </a:r>
            <a:r>
              <a:rPr lang="en-US" altLang="ko-KR" dirty="0" smtClean="0"/>
              <a:t>. </a:t>
            </a:r>
          </a:p>
          <a:p>
            <a:endParaRPr lang="en-US" altLang="ko-KR" dirty="0"/>
          </a:p>
          <a:p>
            <a:pPr lvl="1" latinLnBrk="0"/>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50</a:t>
            </a:fld>
            <a:endParaRPr lang="ko-KR" altLang="en-US"/>
          </a:p>
        </p:txBody>
      </p:sp>
    </p:spTree>
    <p:extLst>
      <p:ext uri="{BB962C8B-B14F-4D97-AF65-F5344CB8AC3E}">
        <p14:creationId xmlns:p14="http://schemas.microsoft.com/office/powerpoint/2010/main" val="308996404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0"/>
          </p:nvPr>
        </p:nvSpPr>
        <p:spPr/>
        <p:txBody>
          <a:bodyPr>
            <a:normAutofit lnSpcReduction="10000"/>
          </a:bodyPr>
          <a:lstStyle/>
          <a:p>
            <a:pPr latinLnBrk="0"/>
            <a:r>
              <a:rPr lang="en-US" altLang="ko-KR" dirty="0" smtClean="0"/>
              <a:t>[activity_main.xml] </a:t>
            </a:r>
            <a:r>
              <a:rPr lang="ko-KR" altLang="en-US" dirty="0" smtClean="0"/>
              <a:t>탭에서 </a:t>
            </a:r>
            <a:r>
              <a:rPr lang="en-US" altLang="ko-KR" b="1" dirty="0" smtClean="0"/>
              <a:t>'</a:t>
            </a:r>
            <a:r>
              <a:rPr lang="ko-KR" altLang="en-US" b="1" dirty="0" smtClean="0"/>
              <a:t>인사합시다</a:t>
            </a:r>
            <a:r>
              <a:rPr lang="en-US" altLang="ko-KR" b="1" dirty="0" smtClean="0"/>
              <a:t>'' </a:t>
            </a:r>
            <a:r>
              <a:rPr lang="ko-KR" altLang="en-US" dirty="0" smtClean="0"/>
              <a:t>버튼을 누른 상태로 속성 창에서 </a:t>
            </a:r>
            <a:r>
              <a:rPr lang="en-US" altLang="ko-KR" b="1" dirty="0" err="1" smtClean="0">
                <a:solidFill>
                  <a:srgbClr val="C00000"/>
                </a:solidFill>
              </a:rPr>
              <a:t>onClick</a:t>
            </a:r>
            <a:r>
              <a:rPr lang="ko-KR" altLang="en-US" dirty="0" smtClean="0"/>
              <a:t>이라는 속성을 찾아 보세요</a:t>
            </a:r>
            <a:r>
              <a:rPr lang="en-US" altLang="ko-KR" dirty="0" smtClean="0"/>
              <a:t>.  </a:t>
            </a:r>
            <a:br>
              <a:rPr lang="en-US" altLang="ko-KR" dirty="0" smtClean="0"/>
            </a:br>
            <a:r>
              <a:rPr lang="ko-KR" altLang="en-US" dirty="0" smtClean="0"/>
              <a:t>속성 창의 스크롤을 아래로 내려야 보일 수도 있습니다</a:t>
            </a:r>
            <a:r>
              <a:rPr lang="en-US" altLang="ko-KR" dirty="0" smtClean="0"/>
              <a:t>. </a:t>
            </a:r>
          </a:p>
          <a:p>
            <a:pPr latinLnBrk="0"/>
            <a:r>
              <a:rPr lang="en-US" altLang="ko-KR" dirty="0" err="1" smtClean="0"/>
              <a:t>onClick</a:t>
            </a:r>
            <a:r>
              <a:rPr lang="en-US" altLang="ko-KR" dirty="0" smtClean="0"/>
              <a:t> </a:t>
            </a:r>
            <a:r>
              <a:rPr lang="ko-KR" altLang="en-US" dirty="0" smtClean="0"/>
              <a:t>속성 값으로 </a:t>
            </a:r>
            <a:r>
              <a:rPr lang="en-US" altLang="ko-KR" dirty="0" smtClean="0"/>
              <a:t>'</a:t>
            </a:r>
            <a:r>
              <a:rPr lang="en-US" altLang="ko-KR" b="1" dirty="0" smtClean="0"/>
              <a:t>onButton1Clicked</a:t>
            </a:r>
            <a:r>
              <a:rPr lang="en-US" altLang="ko-KR" dirty="0" smtClean="0"/>
              <a:t>'</a:t>
            </a:r>
            <a:r>
              <a:rPr lang="ko-KR" altLang="en-US" dirty="0" smtClean="0"/>
              <a:t>을 입력하세요</a:t>
            </a:r>
            <a:r>
              <a:rPr lang="en-US" altLang="ko-KR" dirty="0" smtClean="0"/>
              <a:t>. </a:t>
            </a:r>
            <a:r>
              <a:rPr lang="ko-KR" altLang="en-US" dirty="0" smtClean="0"/>
              <a:t>이렇게 값을 지정하면 이 버튼이 눌러졌을 때</a:t>
            </a:r>
            <a:r>
              <a:rPr lang="en-US" altLang="ko-KR" dirty="0" smtClean="0"/>
              <a:t>(</a:t>
            </a:r>
            <a:r>
              <a:rPr lang="ko-KR" altLang="en-US" dirty="0" smtClean="0"/>
              <a:t>버튼 클릭이 일어났을 때</a:t>
            </a:r>
            <a:r>
              <a:rPr lang="en-US" altLang="ko-KR" dirty="0" smtClean="0"/>
              <a:t>), </a:t>
            </a:r>
            <a:r>
              <a:rPr lang="en-US" altLang="ko-KR" b="1" dirty="0" smtClean="0"/>
              <a:t>onButton1Clicked</a:t>
            </a:r>
            <a:r>
              <a:rPr lang="en-US" altLang="ko-KR" dirty="0" smtClean="0"/>
              <a:t>(</a:t>
            </a:r>
            <a:r>
              <a:rPr lang="ko-KR" altLang="en-US" dirty="0" smtClean="0"/>
              <a:t>메소드</a:t>
            </a:r>
            <a:r>
              <a:rPr lang="en-US" altLang="ko-KR" dirty="0" smtClean="0"/>
              <a:t>)</a:t>
            </a:r>
            <a:r>
              <a:rPr lang="ko-KR" altLang="en-US" dirty="0" smtClean="0"/>
              <a:t>를 찾아 실행하게 됩니다</a:t>
            </a:r>
            <a:r>
              <a:rPr lang="en-US" altLang="ko-KR" dirty="0" smtClean="0"/>
              <a:t>. </a:t>
            </a:r>
          </a:p>
          <a:p>
            <a:pPr latinLnBrk="0"/>
            <a:endParaRPr lang="en-US" altLang="ko-KR" dirty="0"/>
          </a:p>
          <a:p>
            <a:pPr latinLnBrk="0"/>
            <a:r>
              <a:rPr lang="ko-KR" altLang="en-US" dirty="0" smtClean="0"/>
              <a:t>빨간색으로 표시된 오류 표시가 나타납니다</a:t>
            </a:r>
            <a:r>
              <a:rPr lang="en-US" altLang="ko-KR" dirty="0" smtClean="0"/>
              <a:t>.</a:t>
            </a:r>
            <a:br>
              <a:rPr lang="en-US" altLang="ko-KR" dirty="0" smtClean="0"/>
            </a:br>
            <a:r>
              <a:rPr lang="en-US" altLang="ko-KR" b="1" dirty="0" smtClean="0"/>
              <a:t>onButton1Clicked</a:t>
            </a:r>
            <a:r>
              <a:rPr lang="en-US" altLang="ko-KR" dirty="0" smtClean="0"/>
              <a:t> </a:t>
            </a:r>
            <a:r>
              <a:rPr lang="ko-KR" altLang="en-US" dirty="0" smtClean="0"/>
              <a:t>메소드가 없다는 말입니다</a:t>
            </a:r>
            <a:r>
              <a:rPr lang="en-US" altLang="ko-KR" dirty="0" smtClean="0"/>
              <a:t>.</a:t>
            </a:r>
            <a:br>
              <a:rPr lang="en-US" altLang="ko-KR" dirty="0" smtClean="0"/>
            </a:br>
            <a:r>
              <a:rPr lang="ko-KR" altLang="en-US" dirty="0" smtClean="0"/>
              <a:t>우리가 이제 구현해야 합니다</a:t>
            </a:r>
            <a:r>
              <a:rPr lang="en-US" altLang="ko-KR" dirty="0" smtClean="0"/>
              <a:t>. </a:t>
            </a:r>
          </a:p>
          <a:p>
            <a:pPr latinLnBrk="0"/>
            <a:endParaRPr lang="en-US" altLang="ko-KR" dirty="0"/>
          </a:p>
          <a:p>
            <a:pPr latinLnBrk="0"/>
            <a:r>
              <a:rPr lang="ko-KR" altLang="en-US" dirty="0" smtClean="0"/>
              <a:t>또한 </a:t>
            </a:r>
            <a:r>
              <a:rPr lang="en-US" altLang="ko-KR" dirty="0" smtClean="0"/>
              <a:t>"</a:t>
            </a:r>
            <a:r>
              <a:rPr lang="ko-KR" altLang="en-US" b="1" dirty="0" smtClean="0"/>
              <a:t>인사합시다</a:t>
            </a:r>
            <a:r>
              <a:rPr lang="en-US" altLang="ko-KR" dirty="0" smtClean="0"/>
              <a:t>"</a:t>
            </a:r>
            <a:r>
              <a:rPr lang="ko-KR" altLang="en-US" dirty="0" smtClean="0"/>
              <a:t>도 입력하면 즉 </a:t>
            </a:r>
            <a:r>
              <a:rPr lang="en-US" altLang="ko-KR" dirty="0" smtClean="0"/>
              <a:t/>
            </a:r>
            <a:br>
              <a:rPr lang="en-US" altLang="ko-KR" dirty="0" smtClean="0"/>
            </a:br>
            <a:r>
              <a:rPr lang="ko-KR" altLang="en-US" dirty="0" smtClean="0"/>
              <a:t>경고</a:t>
            </a:r>
            <a:r>
              <a:rPr lang="en-US" altLang="ko-KR" dirty="0" smtClean="0"/>
              <a:t>(Warning – </a:t>
            </a:r>
            <a:r>
              <a:rPr lang="ko-KR" altLang="en-US" dirty="0" smtClean="0"/>
              <a:t>노란색</a:t>
            </a:r>
            <a:r>
              <a:rPr lang="en-US" altLang="ko-KR" dirty="0" smtClean="0"/>
              <a:t>)</a:t>
            </a:r>
            <a:r>
              <a:rPr lang="ko-KR" altLang="en-US" dirty="0" smtClean="0"/>
              <a:t>이 뜨게 됩니다</a:t>
            </a:r>
            <a:r>
              <a:rPr lang="en-US" altLang="ko-KR" dirty="0" smtClean="0"/>
              <a:t>. </a:t>
            </a:r>
            <a:br>
              <a:rPr lang="en-US" altLang="ko-KR" dirty="0" smtClean="0"/>
            </a:br>
            <a:r>
              <a:rPr lang="ko-KR" altLang="en-US" dirty="0" smtClean="0"/>
              <a:t>이런 </a:t>
            </a:r>
            <a:r>
              <a:rPr lang="en-US" altLang="ko-KR" dirty="0" smtClean="0">
                <a:solidFill>
                  <a:srgbClr val="C00000"/>
                </a:solidFill>
              </a:rPr>
              <a:t>value</a:t>
            </a:r>
            <a:r>
              <a:rPr lang="ko-KR" altLang="en-US" dirty="0" smtClean="0"/>
              <a:t>는 </a:t>
            </a:r>
            <a:r>
              <a:rPr lang="en-US" altLang="ko-KR" dirty="0" smtClean="0"/>
              <a:t>res/strings.xml</a:t>
            </a:r>
            <a:r>
              <a:rPr lang="ko-KR" altLang="en-US" dirty="0" smtClean="0"/>
              <a:t>에 </a:t>
            </a:r>
            <a:r>
              <a:rPr lang="en-US" altLang="ko-KR" dirty="0" smtClean="0"/>
              <a:t>key/value</a:t>
            </a:r>
            <a:br>
              <a:rPr lang="en-US" altLang="ko-KR" dirty="0" smtClean="0"/>
            </a:br>
            <a:r>
              <a:rPr lang="ko-KR" altLang="en-US" dirty="0" smtClean="0"/>
              <a:t>형식으로 넣어 주어야 합니다</a:t>
            </a:r>
            <a:r>
              <a:rPr lang="en-US" altLang="ko-KR" dirty="0" smtClean="0"/>
              <a:t>. </a:t>
            </a:r>
          </a:p>
          <a:p>
            <a:pPr latinLnBrk="0"/>
            <a:r>
              <a:rPr lang="en-US" altLang="ko-KR" dirty="0" smtClean="0">
                <a:solidFill>
                  <a:srgbClr val="C00000"/>
                </a:solidFill>
              </a:rPr>
              <a:t>key</a:t>
            </a:r>
            <a:r>
              <a:rPr lang="ko-KR" altLang="en-US" dirty="0" smtClean="0"/>
              <a:t>는 우리가 소스 코드에서 사용할 이름이고</a:t>
            </a:r>
            <a:r>
              <a:rPr lang="en-US" altLang="ko-KR" dirty="0" smtClean="0"/>
              <a:t/>
            </a:r>
            <a:br>
              <a:rPr lang="en-US" altLang="ko-KR" dirty="0" smtClean="0"/>
            </a:br>
            <a:r>
              <a:rPr lang="en-US" altLang="ko-KR" dirty="0" smtClean="0"/>
              <a:t>value</a:t>
            </a:r>
            <a:r>
              <a:rPr lang="ko-KR" altLang="en-US" dirty="0" smtClean="0"/>
              <a:t>는 실제로 화면에 보이는 모양입니다</a:t>
            </a:r>
            <a:r>
              <a:rPr lang="en-US" altLang="ko-KR" dirty="0" smtClean="0"/>
              <a:t>. </a:t>
            </a:r>
            <a:br>
              <a:rPr lang="en-US" altLang="ko-KR" dirty="0" smtClean="0"/>
            </a:br>
            <a:r>
              <a:rPr lang="ko-KR" altLang="en-US" dirty="0" smtClean="0"/>
              <a:t>여기서 </a:t>
            </a:r>
            <a:r>
              <a:rPr lang="en-US" altLang="ko-KR" dirty="0" smtClean="0"/>
              <a:t>"</a:t>
            </a:r>
            <a:r>
              <a:rPr lang="ko-KR" altLang="en-US" b="1" dirty="0" smtClean="0"/>
              <a:t>인사합시다</a:t>
            </a:r>
            <a:r>
              <a:rPr lang="en-US" altLang="ko-KR" dirty="0" smtClean="0"/>
              <a:t>"</a:t>
            </a:r>
            <a:r>
              <a:rPr lang="ko-KR" altLang="en-US" dirty="0" smtClean="0"/>
              <a:t>는 </a:t>
            </a:r>
            <a:r>
              <a:rPr lang="en-US" altLang="ko-KR" dirty="0" smtClean="0"/>
              <a:t>value</a:t>
            </a:r>
            <a:r>
              <a:rPr lang="ko-KR" altLang="en-US" dirty="0" smtClean="0"/>
              <a:t>에 해당하고</a:t>
            </a:r>
            <a:r>
              <a:rPr lang="en-US" altLang="ko-KR" dirty="0" smtClean="0"/>
              <a:t>, </a:t>
            </a:r>
            <a:br>
              <a:rPr lang="en-US" altLang="ko-KR" dirty="0" smtClean="0"/>
            </a:br>
            <a:r>
              <a:rPr lang="en-US" altLang="ko-KR" dirty="0" smtClean="0"/>
              <a:t>key</a:t>
            </a:r>
            <a:r>
              <a:rPr lang="ko-KR" altLang="en-US" dirty="0" smtClean="0"/>
              <a:t>로는 </a:t>
            </a:r>
            <a:r>
              <a:rPr lang="en-US" altLang="ko-KR" b="1" dirty="0" smtClean="0">
                <a:solidFill>
                  <a:srgbClr val="C00000"/>
                </a:solidFill>
              </a:rPr>
              <a:t>greet</a:t>
            </a:r>
            <a:r>
              <a:rPr lang="ko-KR" altLang="en-US" dirty="0" smtClean="0"/>
              <a:t>라고 설정했습니다</a:t>
            </a:r>
            <a:r>
              <a:rPr lang="en-US" altLang="ko-KR" dirty="0" smtClean="0"/>
              <a:t>. </a:t>
            </a:r>
          </a:p>
          <a:p>
            <a:pPr marL="0" indent="0" latinLnBrk="0">
              <a:buNone/>
            </a:pPr>
            <a:endParaRPr lang="en-US" altLang="ko-KR" dirty="0" smtClean="0"/>
          </a:p>
          <a:p>
            <a:pPr lvl="1"/>
            <a:endParaRPr lang="en-US" altLang="ko-KR" dirty="0" smtClean="0"/>
          </a:p>
        </p:txBody>
      </p:sp>
      <p:sp>
        <p:nvSpPr>
          <p:cNvPr id="2" name="제목 1"/>
          <p:cNvSpPr>
            <a:spLocks noGrp="1"/>
          </p:cNvSpPr>
          <p:nvPr>
            <p:ph type="title"/>
          </p:nvPr>
        </p:nvSpPr>
        <p:spPr/>
        <p:txBody>
          <a:bodyPr>
            <a:normAutofit/>
          </a:bodyPr>
          <a:lstStyle/>
          <a:p>
            <a:r>
              <a:rPr lang="en-US" altLang="ko-KR" dirty="0" smtClean="0">
                <a:solidFill>
                  <a:schemeClr val="tx1"/>
                </a:solidFill>
              </a:rPr>
              <a:t>03-3 Hello </a:t>
            </a:r>
            <a:r>
              <a:rPr lang="ko-KR" altLang="en-US" dirty="0" smtClean="0">
                <a:solidFill>
                  <a:schemeClr val="tx1"/>
                </a:solidFill>
              </a:rPr>
              <a:t>프로젝트 하나씩 바꾸어 보기 </a:t>
            </a:r>
            <a:r>
              <a:rPr lang="en-US" altLang="ko-KR" dirty="0" smtClean="0">
                <a:solidFill>
                  <a:schemeClr val="tx1"/>
                </a:solidFill>
              </a:rPr>
              <a:t>- </a:t>
            </a:r>
            <a:r>
              <a:rPr lang="ko-KR" altLang="en-US" dirty="0">
                <a:solidFill>
                  <a:srgbClr val="C00000"/>
                </a:solidFill>
              </a:rPr>
              <a:t>버튼을 </a:t>
            </a:r>
            <a:r>
              <a:rPr lang="ko-KR" altLang="en-US" dirty="0" smtClean="0">
                <a:solidFill>
                  <a:srgbClr val="C00000"/>
                </a:solidFill>
              </a:rPr>
              <a:t>누르면 </a:t>
            </a:r>
            <a:r>
              <a:rPr lang="ko-KR" altLang="en-US" dirty="0">
                <a:solidFill>
                  <a:srgbClr val="C00000"/>
                </a:solidFill>
              </a:rPr>
              <a:t>메시지 </a:t>
            </a:r>
            <a:r>
              <a:rPr lang="ko-KR" altLang="en-US" dirty="0" smtClean="0">
                <a:solidFill>
                  <a:srgbClr val="C00000"/>
                </a:solidFill>
              </a:rPr>
              <a:t>나타내기</a:t>
            </a:r>
            <a:endParaRPr lang="ko-KR" altLang="en-US" dirty="0">
              <a:solidFill>
                <a:schemeClr val="tx1"/>
              </a:solidFill>
            </a:endParaRPr>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51</a:t>
            </a:fld>
            <a:endParaRPr lang="ko-KR" altLang="en-US"/>
          </a:p>
        </p:txBody>
      </p:sp>
      <p:pic>
        <p:nvPicPr>
          <p:cNvPr id="5" name="그림 4"/>
          <p:cNvPicPr>
            <a:picLocks noChangeAspect="1"/>
          </p:cNvPicPr>
          <p:nvPr/>
        </p:nvPicPr>
        <p:blipFill>
          <a:blip r:embed="rId2"/>
          <a:stretch>
            <a:fillRect/>
          </a:stretch>
        </p:blipFill>
        <p:spPr>
          <a:xfrm>
            <a:off x="5695079" y="2328501"/>
            <a:ext cx="6058425" cy="4191363"/>
          </a:xfrm>
          <a:prstGeom prst="rect">
            <a:avLst/>
          </a:prstGeom>
        </p:spPr>
      </p:pic>
      <p:sp>
        <p:nvSpPr>
          <p:cNvPr id="10" name="모서리가 둥근 직사각형 9"/>
          <p:cNvSpPr/>
          <p:nvPr/>
        </p:nvSpPr>
        <p:spPr>
          <a:xfrm>
            <a:off x="7032104" y="4293096"/>
            <a:ext cx="504056" cy="504056"/>
          </a:xfrm>
          <a:prstGeom prst="roundRect">
            <a:avLst/>
          </a:prstGeom>
          <a:solidFill>
            <a:srgbClr val="C00000">
              <a:alpha val="2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모서리가 둥근 직사각형 10"/>
          <p:cNvSpPr/>
          <p:nvPr/>
        </p:nvSpPr>
        <p:spPr>
          <a:xfrm>
            <a:off x="5812348" y="5733256"/>
            <a:ext cx="504056" cy="504056"/>
          </a:xfrm>
          <a:prstGeom prst="roundRect">
            <a:avLst/>
          </a:prstGeom>
          <a:solidFill>
            <a:srgbClr val="C00000">
              <a:alpha val="2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3" name="구부러진 연결선 12"/>
          <p:cNvCxnSpPr>
            <a:stCxn id="10" idx="1"/>
            <a:endCxn id="11" idx="0"/>
          </p:cNvCxnSpPr>
          <p:nvPr/>
        </p:nvCxnSpPr>
        <p:spPr>
          <a:xfrm rot="10800000" flipV="1">
            <a:off x="6064376" y="4545124"/>
            <a:ext cx="967728" cy="1188132"/>
          </a:xfrm>
          <a:prstGeom prst="curvedConnector2">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p:nvPr/>
        </p:nvCxnSpPr>
        <p:spPr>
          <a:xfrm flipV="1">
            <a:off x="7536160" y="4293096"/>
            <a:ext cx="1800200" cy="216023"/>
          </a:xfrm>
          <a:prstGeom prst="straightConnector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584823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solidFill>
                  <a:schemeClr val="tx1"/>
                </a:solidFill>
              </a:rPr>
              <a:t>03-3 Hello </a:t>
            </a:r>
            <a:r>
              <a:rPr lang="ko-KR" altLang="en-US" dirty="0" smtClean="0">
                <a:solidFill>
                  <a:schemeClr val="tx1"/>
                </a:solidFill>
              </a:rPr>
              <a:t>프로젝트 하나씩 바꾸어 보기 </a:t>
            </a:r>
            <a:r>
              <a:rPr lang="en-US" altLang="ko-KR" dirty="0" smtClean="0">
                <a:solidFill>
                  <a:schemeClr val="tx1"/>
                </a:solidFill>
              </a:rPr>
              <a:t>- </a:t>
            </a:r>
            <a:r>
              <a:rPr lang="ko-KR" altLang="en-US" dirty="0">
                <a:solidFill>
                  <a:srgbClr val="C00000"/>
                </a:solidFill>
              </a:rPr>
              <a:t>버튼을 </a:t>
            </a:r>
            <a:r>
              <a:rPr lang="ko-KR" altLang="en-US" dirty="0" smtClean="0">
                <a:solidFill>
                  <a:srgbClr val="C00000"/>
                </a:solidFill>
              </a:rPr>
              <a:t>누르면 </a:t>
            </a:r>
            <a:r>
              <a:rPr lang="ko-KR" altLang="en-US" dirty="0">
                <a:solidFill>
                  <a:srgbClr val="C00000"/>
                </a:solidFill>
              </a:rPr>
              <a:t>메시지 </a:t>
            </a:r>
            <a:r>
              <a:rPr lang="ko-KR" altLang="en-US" dirty="0" smtClean="0">
                <a:solidFill>
                  <a:srgbClr val="C00000"/>
                </a:solidFill>
              </a:rPr>
              <a:t>나타내기</a:t>
            </a:r>
            <a:endParaRPr lang="ko-KR" altLang="en-US" dirty="0">
              <a:solidFill>
                <a:schemeClr val="tx1"/>
              </a:solidFill>
            </a:endParaRPr>
          </a:p>
        </p:txBody>
      </p:sp>
      <p:sp>
        <p:nvSpPr>
          <p:cNvPr id="3" name="내용 개체 틀 2"/>
          <p:cNvSpPr>
            <a:spLocks noGrp="1"/>
          </p:cNvSpPr>
          <p:nvPr>
            <p:ph idx="10"/>
          </p:nvPr>
        </p:nvSpPr>
        <p:spPr/>
        <p:txBody>
          <a:bodyPr>
            <a:normAutofit/>
          </a:bodyPr>
          <a:lstStyle/>
          <a:p>
            <a:pPr latinLnBrk="0"/>
            <a:r>
              <a:rPr lang="ko-KR" altLang="en-US" dirty="0" smtClean="0"/>
              <a:t>오류나 경고는 잠시 후 해결하기로 하고</a:t>
            </a:r>
            <a:r>
              <a:rPr lang="en-US" altLang="ko-KR" dirty="0" smtClean="0"/>
              <a:t>, </a:t>
            </a:r>
            <a:r>
              <a:rPr lang="ko-KR" altLang="en-US" dirty="0" smtClean="0"/>
              <a:t>이제</a:t>
            </a:r>
            <a:r>
              <a:rPr lang="en-US" altLang="ko-KR" dirty="0" smtClean="0"/>
              <a:t>, </a:t>
            </a:r>
            <a:r>
              <a:rPr lang="ko-KR" altLang="en-US" dirty="0" smtClean="0"/>
              <a:t>속성 창에 </a:t>
            </a:r>
            <a:r>
              <a:rPr lang="en-US" altLang="ko-KR" dirty="0" smtClean="0"/>
              <a:t>'</a:t>
            </a:r>
            <a:r>
              <a:rPr lang="en-US" altLang="ko-KR" b="1" dirty="0" smtClean="0"/>
              <a:t>onButton1Clicked</a:t>
            </a:r>
            <a:r>
              <a:rPr lang="en-US" altLang="ko-KR" dirty="0" smtClean="0"/>
              <a:t>'</a:t>
            </a:r>
            <a:r>
              <a:rPr lang="ko-KR" altLang="en-US" dirty="0"/>
              <a:t> </a:t>
            </a:r>
            <a:r>
              <a:rPr lang="ko-KR" altLang="en-US" dirty="0" smtClean="0"/>
              <a:t>속성 값</a:t>
            </a:r>
            <a:r>
              <a:rPr lang="en-US" altLang="ko-KR" dirty="0" smtClean="0"/>
              <a:t>(</a:t>
            </a:r>
            <a:r>
              <a:rPr lang="ko-KR" altLang="en-US" dirty="0" smtClean="0"/>
              <a:t>이벤트 처리 </a:t>
            </a:r>
            <a:r>
              <a:rPr lang="ko-KR" altLang="en-US" dirty="0" err="1" smtClean="0"/>
              <a:t>메소드</a:t>
            </a:r>
            <a:r>
              <a:rPr lang="ko-KR" altLang="en-US" dirty="0" smtClean="0"/>
              <a:t> 이름</a:t>
            </a:r>
            <a:r>
              <a:rPr lang="en-US" altLang="ko-KR" dirty="0" smtClean="0"/>
              <a:t>)</a:t>
            </a:r>
            <a:r>
              <a:rPr lang="ko-KR" altLang="en-US" dirty="0" smtClean="0"/>
              <a:t>을 넣었을 때</a:t>
            </a:r>
            <a:r>
              <a:rPr lang="en-US" altLang="ko-KR" dirty="0" smtClean="0"/>
              <a:t>, xml </a:t>
            </a:r>
            <a:r>
              <a:rPr lang="ko-KR" altLang="en-US" dirty="0" smtClean="0"/>
              <a:t>파일도 수정이 되었는지 살펴보겠습니다</a:t>
            </a:r>
            <a:r>
              <a:rPr lang="en-US" altLang="ko-KR" dirty="0" smtClean="0"/>
              <a:t>. </a:t>
            </a:r>
          </a:p>
          <a:p>
            <a:r>
              <a:rPr lang="en-US" altLang="ko-KR" dirty="0" smtClean="0"/>
              <a:t>[Split]</a:t>
            </a:r>
            <a:r>
              <a:rPr lang="ko-KR" altLang="en-US" dirty="0" smtClean="0"/>
              <a:t>탭을 눌러서</a:t>
            </a:r>
            <a:r>
              <a:rPr lang="en-US" altLang="ko-KR" dirty="0" smtClean="0"/>
              <a:t>, </a:t>
            </a:r>
            <a:r>
              <a:rPr lang="ko-KR" altLang="en-US" dirty="0" smtClean="0"/>
              <a:t>살펴보면</a:t>
            </a:r>
            <a:r>
              <a:rPr lang="en-US" altLang="ko-KR" dirty="0" smtClean="0"/>
              <a:t>, '</a:t>
            </a:r>
            <a:r>
              <a:rPr lang="en-US" altLang="ko-KR" b="1" dirty="0" smtClean="0"/>
              <a:t>onButton1Clicked</a:t>
            </a:r>
            <a:r>
              <a:rPr lang="en-US" altLang="ko-KR" dirty="0" smtClean="0"/>
              <a:t>'</a:t>
            </a:r>
            <a:r>
              <a:rPr lang="ko-KR" altLang="en-US" dirty="0" smtClean="0"/>
              <a:t>이름이 추가된 것을 볼 수 있습니다</a:t>
            </a:r>
            <a:r>
              <a:rPr lang="en-US" altLang="ko-KR" dirty="0" smtClean="0"/>
              <a:t>. </a:t>
            </a:r>
          </a:p>
          <a:p>
            <a:r>
              <a:rPr lang="ko-KR" altLang="en-US" dirty="0" smtClean="0"/>
              <a:t>이 버튼을 눌러 클릭 이벤트가 발생하면</a:t>
            </a:r>
            <a:r>
              <a:rPr lang="en-US" altLang="ko-KR" dirty="0" smtClean="0"/>
              <a:t>, </a:t>
            </a:r>
            <a:r>
              <a:rPr lang="en-US" altLang="ko-KR" b="1" dirty="0" smtClean="0"/>
              <a:t>'onButton1Clicked</a:t>
            </a:r>
            <a:r>
              <a:rPr lang="en-US" altLang="ko-KR" dirty="0" smtClean="0"/>
              <a:t>' </a:t>
            </a:r>
            <a:r>
              <a:rPr lang="ko-KR" altLang="en-US" dirty="0" smtClean="0"/>
              <a:t>메소드를 찾아서 실행한다는 뜻입니다</a:t>
            </a:r>
            <a:r>
              <a:rPr lang="en-US" altLang="ko-KR" dirty="0" smtClean="0"/>
              <a:t>. </a:t>
            </a:r>
          </a:p>
          <a:p>
            <a:pPr marL="0" indent="0">
              <a:buNone/>
            </a:pPr>
            <a:r>
              <a:rPr lang="en-US" altLang="ko-KR" dirty="0" smtClean="0"/>
              <a:t/>
            </a:r>
            <a:br>
              <a:rPr lang="en-US" altLang="ko-KR" dirty="0" smtClean="0"/>
            </a:br>
            <a:r>
              <a:rPr lang="en-US" altLang="ko-KR" dirty="0" smtClean="0"/>
              <a:t/>
            </a:r>
            <a:br>
              <a:rPr lang="en-US" altLang="ko-KR" dirty="0" smtClean="0"/>
            </a:br>
            <a:endParaRPr lang="en-US" altLang="ko-KR" dirty="0"/>
          </a:p>
          <a:p>
            <a:pPr lvl="1" latinLnBrk="0"/>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52</a:t>
            </a:fld>
            <a:endParaRPr lang="ko-KR" altLang="en-US"/>
          </a:p>
        </p:txBody>
      </p:sp>
      <p:pic>
        <p:nvPicPr>
          <p:cNvPr id="5" name="그림 4"/>
          <p:cNvPicPr>
            <a:picLocks noChangeAspect="1"/>
          </p:cNvPicPr>
          <p:nvPr/>
        </p:nvPicPr>
        <p:blipFill>
          <a:blip r:embed="rId2"/>
          <a:stretch>
            <a:fillRect/>
          </a:stretch>
        </p:blipFill>
        <p:spPr>
          <a:xfrm>
            <a:off x="2217291" y="2316086"/>
            <a:ext cx="7719729" cy="4541914"/>
          </a:xfrm>
          <a:prstGeom prst="rect">
            <a:avLst/>
          </a:prstGeom>
        </p:spPr>
      </p:pic>
      <p:sp>
        <p:nvSpPr>
          <p:cNvPr id="7" name="모서리가 둥근 직사각형 6"/>
          <p:cNvSpPr/>
          <p:nvPr/>
        </p:nvSpPr>
        <p:spPr>
          <a:xfrm>
            <a:off x="2729544" y="3717032"/>
            <a:ext cx="2718384" cy="36004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모서리가 둥근 직사각형 7"/>
          <p:cNvSpPr/>
          <p:nvPr/>
        </p:nvSpPr>
        <p:spPr>
          <a:xfrm>
            <a:off x="7320136" y="4005064"/>
            <a:ext cx="2718384" cy="36004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4678178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solidFill>
                  <a:schemeClr val="tx1"/>
                </a:solidFill>
              </a:rPr>
              <a:t>03-3 Hello </a:t>
            </a:r>
            <a:r>
              <a:rPr lang="ko-KR" altLang="en-US" dirty="0" smtClean="0">
                <a:solidFill>
                  <a:schemeClr val="tx1"/>
                </a:solidFill>
              </a:rPr>
              <a:t>프로젝트 하나씩 바꾸어 보기 </a:t>
            </a:r>
            <a:r>
              <a:rPr lang="en-US" altLang="ko-KR" dirty="0" smtClean="0">
                <a:solidFill>
                  <a:schemeClr val="tx1"/>
                </a:solidFill>
              </a:rPr>
              <a:t>- </a:t>
            </a:r>
            <a:r>
              <a:rPr lang="ko-KR" altLang="en-US" dirty="0">
                <a:solidFill>
                  <a:srgbClr val="C00000"/>
                </a:solidFill>
              </a:rPr>
              <a:t>버튼을 </a:t>
            </a:r>
            <a:r>
              <a:rPr lang="ko-KR" altLang="en-US" dirty="0" smtClean="0">
                <a:solidFill>
                  <a:srgbClr val="C00000"/>
                </a:solidFill>
              </a:rPr>
              <a:t>누르면 </a:t>
            </a:r>
            <a:r>
              <a:rPr lang="ko-KR" altLang="en-US" dirty="0">
                <a:solidFill>
                  <a:srgbClr val="C00000"/>
                </a:solidFill>
              </a:rPr>
              <a:t>메시지 </a:t>
            </a:r>
            <a:r>
              <a:rPr lang="ko-KR" altLang="en-US" dirty="0" smtClean="0">
                <a:solidFill>
                  <a:srgbClr val="C00000"/>
                </a:solidFill>
              </a:rPr>
              <a:t>나타내기</a:t>
            </a:r>
            <a:endParaRPr lang="ko-KR" altLang="en-US" dirty="0">
              <a:solidFill>
                <a:schemeClr val="tx1"/>
              </a:solidFill>
            </a:endParaRPr>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53</a:t>
            </a:fld>
            <a:endParaRPr lang="ko-KR" altLang="en-US"/>
          </a:p>
        </p:txBody>
      </p:sp>
      <p:pic>
        <p:nvPicPr>
          <p:cNvPr id="5" name="그림 4"/>
          <p:cNvPicPr>
            <a:picLocks noChangeAspect="1"/>
          </p:cNvPicPr>
          <p:nvPr/>
        </p:nvPicPr>
        <p:blipFill>
          <a:blip r:embed="rId2"/>
          <a:stretch>
            <a:fillRect/>
          </a:stretch>
        </p:blipFill>
        <p:spPr>
          <a:xfrm>
            <a:off x="479790" y="1700808"/>
            <a:ext cx="7719729" cy="4282811"/>
          </a:xfrm>
          <a:prstGeom prst="rect">
            <a:avLst/>
          </a:prstGeom>
        </p:spPr>
      </p:pic>
      <p:sp>
        <p:nvSpPr>
          <p:cNvPr id="6" name="내용 개체 틀 5"/>
          <p:cNvSpPr>
            <a:spLocks noGrp="1"/>
          </p:cNvSpPr>
          <p:nvPr>
            <p:ph idx="10"/>
          </p:nvPr>
        </p:nvSpPr>
        <p:spPr>
          <a:xfrm>
            <a:off x="453100" y="836712"/>
            <a:ext cx="11248112" cy="5659818"/>
          </a:xfrm>
        </p:spPr>
        <p:txBody>
          <a:bodyPr/>
          <a:lstStyle/>
          <a:p>
            <a:r>
              <a:rPr lang="ko-KR" altLang="en-US" dirty="0" smtClean="0"/>
              <a:t>오류와 </a:t>
            </a:r>
            <a:r>
              <a:rPr lang="ko-KR" altLang="en-US" dirty="0"/>
              <a:t>경고는 </a:t>
            </a:r>
            <a:r>
              <a:rPr lang="ko-KR" altLang="en-US" dirty="0" smtClean="0"/>
              <a:t>해결하고자 할 때</a:t>
            </a:r>
            <a:r>
              <a:rPr lang="en-US" altLang="ko-KR" dirty="0" smtClean="0"/>
              <a:t>, </a:t>
            </a:r>
            <a:r>
              <a:rPr lang="ko-KR" altLang="en-US" dirty="0" smtClean="0"/>
              <a:t>다음과 같이 화면 하단에 </a:t>
            </a:r>
            <a:r>
              <a:rPr lang="en-US" altLang="ko-KR" dirty="0" smtClean="0"/>
              <a:t>"Problems" </a:t>
            </a:r>
            <a:r>
              <a:rPr lang="ko-KR" altLang="en-US" dirty="0" smtClean="0"/>
              <a:t>탭을 선택해서 내용을 읽어보십시오</a:t>
            </a:r>
            <a:r>
              <a:rPr lang="en-US" altLang="ko-KR" dirty="0" smtClean="0"/>
              <a:t>.</a:t>
            </a:r>
          </a:p>
          <a:p>
            <a:r>
              <a:rPr lang="ko-KR" altLang="en-US" dirty="0" smtClean="0"/>
              <a:t>먼저 </a:t>
            </a:r>
            <a:r>
              <a:rPr lang="en-US" altLang="ko-KR" dirty="0" smtClean="0"/>
              <a:t>"</a:t>
            </a:r>
            <a:r>
              <a:rPr lang="ko-KR" altLang="en-US" dirty="0" smtClean="0"/>
              <a:t>인사합시다</a:t>
            </a:r>
            <a:r>
              <a:rPr lang="en-US" altLang="ko-KR" dirty="0" smtClean="0"/>
              <a:t>"</a:t>
            </a:r>
            <a:r>
              <a:rPr lang="ko-KR" altLang="en-US" dirty="0" smtClean="0"/>
              <a:t>라고 </a:t>
            </a:r>
            <a:r>
              <a:rPr lang="en-US" altLang="ko-KR" dirty="0" smtClean="0"/>
              <a:t>hard-coded</a:t>
            </a:r>
            <a:r>
              <a:rPr lang="ko-KR" altLang="en-US" dirty="0" smtClean="0"/>
              <a:t>한 것에 대한 경고를 해결합니다</a:t>
            </a:r>
            <a:r>
              <a:rPr lang="en-US" altLang="ko-KR" dirty="0" smtClean="0"/>
              <a:t>. </a:t>
            </a:r>
            <a:endParaRPr lang="ko-KR" altLang="en-US" dirty="0"/>
          </a:p>
        </p:txBody>
      </p:sp>
      <p:sp>
        <p:nvSpPr>
          <p:cNvPr id="29" name="모서리가 둥근 직사각형 28"/>
          <p:cNvSpPr/>
          <p:nvPr/>
        </p:nvSpPr>
        <p:spPr>
          <a:xfrm>
            <a:off x="5231904" y="2420888"/>
            <a:ext cx="648072" cy="50405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모서리가 둥근 직사각형 29"/>
          <p:cNvSpPr/>
          <p:nvPr/>
        </p:nvSpPr>
        <p:spPr>
          <a:xfrm>
            <a:off x="263352" y="5301208"/>
            <a:ext cx="4464496" cy="21602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6973992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solidFill>
                  <a:schemeClr val="tx1"/>
                </a:solidFill>
              </a:rPr>
              <a:t>03-3 Hello </a:t>
            </a:r>
            <a:r>
              <a:rPr lang="ko-KR" altLang="en-US" dirty="0" smtClean="0">
                <a:solidFill>
                  <a:schemeClr val="tx1"/>
                </a:solidFill>
              </a:rPr>
              <a:t>프로젝트 하나씩 바꾸어 보기 </a:t>
            </a:r>
            <a:r>
              <a:rPr lang="en-US" altLang="ko-KR" dirty="0" smtClean="0">
                <a:solidFill>
                  <a:schemeClr val="tx1"/>
                </a:solidFill>
              </a:rPr>
              <a:t>- </a:t>
            </a:r>
            <a:r>
              <a:rPr lang="ko-KR" altLang="en-US" dirty="0">
                <a:solidFill>
                  <a:srgbClr val="C00000"/>
                </a:solidFill>
              </a:rPr>
              <a:t>버튼을 </a:t>
            </a:r>
            <a:r>
              <a:rPr lang="ko-KR" altLang="en-US" dirty="0" smtClean="0">
                <a:solidFill>
                  <a:srgbClr val="C00000"/>
                </a:solidFill>
              </a:rPr>
              <a:t>누르면 </a:t>
            </a:r>
            <a:r>
              <a:rPr lang="ko-KR" altLang="en-US" dirty="0">
                <a:solidFill>
                  <a:srgbClr val="C00000"/>
                </a:solidFill>
              </a:rPr>
              <a:t>메시지 </a:t>
            </a:r>
            <a:r>
              <a:rPr lang="ko-KR" altLang="en-US" dirty="0" smtClean="0">
                <a:solidFill>
                  <a:srgbClr val="C00000"/>
                </a:solidFill>
              </a:rPr>
              <a:t>나타내기</a:t>
            </a:r>
            <a:endParaRPr lang="ko-KR" altLang="en-US" dirty="0">
              <a:solidFill>
                <a:schemeClr val="tx1"/>
              </a:solidFill>
            </a:endParaRPr>
          </a:p>
        </p:txBody>
      </p:sp>
      <p:sp>
        <p:nvSpPr>
          <p:cNvPr id="3" name="내용 개체 틀 2"/>
          <p:cNvSpPr>
            <a:spLocks noGrp="1"/>
          </p:cNvSpPr>
          <p:nvPr>
            <p:ph idx="10"/>
          </p:nvPr>
        </p:nvSpPr>
        <p:spPr/>
        <p:txBody>
          <a:bodyPr>
            <a:normAutofit/>
          </a:bodyPr>
          <a:lstStyle/>
          <a:p>
            <a:pPr marL="0" indent="0" latinLnBrk="0">
              <a:buNone/>
            </a:pPr>
            <a:endParaRPr lang="en-US" altLang="ko-KR" dirty="0"/>
          </a:p>
          <a:p>
            <a:pPr lvl="1" latinLnBrk="0"/>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54</a:t>
            </a:fld>
            <a:endParaRPr lang="ko-KR" altLang="en-US"/>
          </a:p>
        </p:txBody>
      </p:sp>
      <p:sp>
        <p:nvSpPr>
          <p:cNvPr id="12" name="내용 개체 틀 5"/>
          <p:cNvSpPr txBox="1">
            <a:spLocks/>
          </p:cNvSpPr>
          <p:nvPr/>
        </p:nvSpPr>
        <p:spPr>
          <a:xfrm>
            <a:off x="453100" y="836712"/>
            <a:ext cx="11248112" cy="5659818"/>
          </a:xfrm>
          <a:prstGeom prst="rect">
            <a:avLst/>
          </a:prstGeom>
        </p:spPr>
        <p:txBody>
          <a:bodyPr vert="horz" rtlCol="0">
            <a:normAutofit/>
          </a:bodyPr>
          <a:lstStyle>
            <a:lvl1pPr marL="342900" indent="-342900" algn="l" rtl="0" eaLnBrk="1" latinLnBrk="0" hangingPunct="1">
              <a:spcBef>
                <a:spcPct val="20000"/>
              </a:spcBef>
              <a:buClr>
                <a:schemeClr val="accent2"/>
              </a:buClr>
              <a:buFont typeface="Wingdings" panose="05000000000000000000" pitchFamily="2" charset="2"/>
              <a:buChar char="§"/>
              <a:defRPr kumimoji="0" sz="1800" kern="1200" baseline="0">
                <a:solidFill>
                  <a:schemeClr val="tx1"/>
                </a:solidFill>
                <a:latin typeface="Century Gothic" panose="020B0502020202020204" pitchFamily="34" charset="0"/>
                <a:ea typeface="+mn-ea"/>
                <a:cs typeface="+mn-cs"/>
              </a:defRPr>
            </a:lvl1pPr>
            <a:lvl2pPr marL="742950" indent="-285750" algn="l" rtl="0" eaLnBrk="1" latinLnBrk="0" hangingPunct="1">
              <a:spcBef>
                <a:spcPct val="20000"/>
              </a:spcBef>
              <a:buClr>
                <a:schemeClr val="accent3"/>
              </a:buClr>
              <a:buSzPct val="85000"/>
              <a:buFont typeface="Wingdings" panose="05000000000000000000" pitchFamily="2" charset="2"/>
              <a:buChar char="§"/>
              <a:defRPr kumimoji="0" sz="1800" kern="1200" baseline="0">
                <a:solidFill>
                  <a:schemeClr val="tx1"/>
                </a:solidFill>
                <a:latin typeface="Century Gothic" panose="020B0502020202020204" pitchFamily="34" charset="0"/>
                <a:ea typeface="+mn-ea"/>
                <a:cs typeface="+mn-cs"/>
              </a:defRPr>
            </a:lvl2pPr>
            <a:lvl3pPr marL="1143000" indent="-228600" algn="l" rtl="0" eaLnBrk="1" latinLnBrk="0" hangingPunct="1">
              <a:spcBef>
                <a:spcPct val="20000"/>
              </a:spcBef>
              <a:buClr>
                <a:schemeClr val="accent4"/>
              </a:buClr>
              <a:buSzPct val="80000"/>
              <a:buFont typeface="Wingdings" panose="05000000000000000000" pitchFamily="2" charset="2"/>
              <a:buChar char="§"/>
              <a:defRPr kumimoji="0" sz="1600" kern="1200" baseline="0">
                <a:solidFill>
                  <a:schemeClr val="tx1"/>
                </a:solidFill>
                <a:latin typeface="Century Gothic" panose="020B0502020202020204" pitchFamily="34" charset="0"/>
                <a:ea typeface="+mn-ea"/>
                <a:cs typeface="+mn-cs"/>
              </a:defRPr>
            </a:lvl3pPr>
            <a:lvl4pPr marL="1600200" indent="-228600" algn="l" rtl="0" eaLnBrk="1" latinLnBrk="0" hangingPunct="1">
              <a:spcBef>
                <a:spcPct val="20000"/>
              </a:spcBef>
              <a:buClr>
                <a:schemeClr val="accent5"/>
              </a:buClr>
              <a:buSzPct val="75000"/>
              <a:buFont typeface="Wingdings" panose="05000000000000000000" pitchFamily="2" charset="2"/>
              <a:buChar char="§"/>
              <a:defRPr kumimoji="0" sz="1600" kern="1200" baseline="0">
                <a:solidFill>
                  <a:schemeClr val="tx1"/>
                </a:solidFill>
                <a:latin typeface="Century Gothic" panose="020B0502020202020204" pitchFamily="34" charset="0"/>
                <a:ea typeface="+mn-ea"/>
                <a:cs typeface="+mn-cs"/>
              </a:defRPr>
            </a:lvl4pPr>
            <a:lvl5pPr marL="2057400" indent="-228600" algn="l" rtl="0" eaLnBrk="1" latinLnBrk="0" hangingPunct="1">
              <a:spcBef>
                <a:spcPct val="20000"/>
              </a:spcBef>
              <a:buClr>
                <a:schemeClr val="accent6"/>
              </a:buClr>
              <a:buSzPct val="70000"/>
              <a:buFont typeface="Wingdings" panose="05000000000000000000" pitchFamily="2" charset="2"/>
              <a:buChar char="§"/>
              <a:defRPr kumimoji="0" sz="1600" kern="1200" baseline="0">
                <a:solidFill>
                  <a:schemeClr val="tx1"/>
                </a:solidFill>
                <a:latin typeface="Century Gothic" panose="020B0502020202020204" pitchFamily="34" charset="0"/>
                <a:ea typeface="+mn-ea"/>
                <a:cs typeface="+mn-cs"/>
              </a:defRPr>
            </a:lvl5pPr>
            <a:lvl6pPr marL="2514600" indent="-228600" algn="l" rtl="0" eaLnBrk="1" latinLnBrk="1" hangingPunct="1">
              <a:spcBef>
                <a:spcPct val="20000"/>
              </a:spcBef>
              <a:buClr>
                <a:schemeClr val="tx2"/>
              </a:buClr>
              <a:buSzPct val="60000"/>
              <a:buFont typeface="Wingdings"/>
              <a:buChar char="u"/>
              <a:defRPr kumimoji="0" sz="1800" kern="1200">
                <a:solidFill>
                  <a:schemeClr val="tx1"/>
                </a:solidFill>
                <a:latin typeface="+mn-lt"/>
                <a:ea typeface="+mn-ea"/>
                <a:cs typeface="+mn-cs"/>
              </a:defRPr>
            </a:lvl6pPr>
            <a:lvl7pPr marL="2971800" indent="-228600" algn="l" rtl="0" eaLnBrk="1" latinLnBrk="1" hangingPunct="1">
              <a:spcBef>
                <a:spcPct val="20000"/>
              </a:spcBef>
              <a:buClr>
                <a:schemeClr val="accent1"/>
              </a:buClr>
              <a:buSzPct val="60000"/>
              <a:buFont typeface="Wingdings"/>
              <a:buChar char="u"/>
              <a:defRPr kumimoji="0" sz="1600" kern="1200">
                <a:solidFill>
                  <a:schemeClr val="tx1"/>
                </a:solidFill>
                <a:latin typeface="+mn-lt"/>
                <a:ea typeface="+mn-ea"/>
                <a:cs typeface="+mn-cs"/>
              </a:defRPr>
            </a:lvl7pPr>
            <a:lvl8pPr marL="3429000" indent="-228600" algn="l" rtl="0" eaLnBrk="1" latinLnBrk="1" hangingPunct="1">
              <a:spcBef>
                <a:spcPct val="20000"/>
              </a:spcBef>
              <a:buClr>
                <a:schemeClr val="accent2"/>
              </a:buClr>
              <a:buSzPct val="55000"/>
              <a:buFont typeface="Wingdings"/>
              <a:buChar char="u"/>
              <a:defRPr kumimoji="0" sz="1400" kern="1200">
                <a:solidFill>
                  <a:schemeClr val="tx1"/>
                </a:solidFill>
                <a:latin typeface="+mn-lt"/>
                <a:ea typeface="+mn-ea"/>
                <a:cs typeface="+mn-cs"/>
              </a:defRPr>
            </a:lvl8pPr>
            <a:lvl9pPr marL="3886200" indent="-228600" algn="l" rtl="0" eaLnBrk="1" latinLnBrk="1" hangingPunct="1">
              <a:spcBef>
                <a:spcPct val="20000"/>
              </a:spcBef>
              <a:buClr>
                <a:schemeClr val="accent3"/>
              </a:buClr>
              <a:buSzPct val="50000"/>
              <a:buFont typeface="Wingdings"/>
              <a:buChar char="u"/>
              <a:defRPr kumimoji="0" sz="1400" kern="1200">
                <a:solidFill>
                  <a:schemeClr val="tx1"/>
                </a:solidFill>
                <a:latin typeface="+mn-lt"/>
                <a:ea typeface="+mn-ea"/>
                <a:cs typeface="+mn-cs"/>
              </a:defRPr>
            </a:lvl9pPr>
          </a:lstStyle>
          <a:p>
            <a:r>
              <a:rPr lang="ko-KR" altLang="en-US" dirty="0" smtClean="0"/>
              <a:t>먼저 </a:t>
            </a:r>
            <a:r>
              <a:rPr lang="en-US" altLang="ko-KR" dirty="0" smtClean="0"/>
              <a:t>"</a:t>
            </a:r>
            <a:r>
              <a:rPr lang="ko-KR" altLang="en-US" dirty="0" smtClean="0"/>
              <a:t>인사합시다</a:t>
            </a:r>
            <a:r>
              <a:rPr lang="en-US" altLang="ko-KR" dirty="0" smtClean="0"/>
              <a:t>"</a:t>
            </a:r>
            <a:r>
              <a:rPr lang="ko-KR" altLang="en-US" dirty="0" smtClean="0"/>
              <a:t>라고 </a:t>
            </a:r>
            <a:r>
              <a:rPr lang="en-US" altLang="ko-KR" dirty="0" smtClean="0"/>
              <a:t>hard-coded</a:t>
            </a:r>
            <a:r>
              <a:rPr lang="ko-KR" altLang="en-US" dirty="0" smtClean="0"/>
              <a:t>한 것에 대한 경고는 다음과 같습니다</a:t>
            </a:r>
            <a:r>
              <a:rPr lang="en-US" altLang="ko-KR" dirty="0" smtClean="0"/>
              <a:t>. </a:t>
            </a:r>
            <a:br>
              <a:rPr lang="en-US" altLang="ko-KR" dirty="0" smtClean="0"/>
            </a:br>
            <a:r>
              <a:rPr lang="en-US" altLang="ko-KR" b="1" dirty="0" smtClean="0"/>
              <a:t>Hardcoded </a:t>
            </a:r>
            <a:r>
              <a:rPr lang="en-US" altLang="ko-KR" b="1" dirty="0"/>
              <a:t>string "</a:t>
            </a:r>
            <a:r>
              <a:rPr lang="ko-KR" altLang="en-US" b="1" dirty="0"/>
              <a:t>인사합시다</a:t>
            </a:r>
            <a:r>
              <a:rPr lang="en-US" altLang="ko-KR" b="1" dirty="0"/>
              <a:t>", should use </a:t>
            </a:r>
            <a:r>
              <a:rPr lang="en-US" altLang="ko-KR" b="1" dirty="0">
                <a:solidFill>
                  <a:srgbClr val="C00000"/>
                </a:solidFill>
              </a:rPr>
              <a:t>`@string` resource. </a:t>
            </a:r>
            <a:endParaRPr lang="en-US" altLang="ko-KR" b="1" dirty="0" smtClean="0">
              <a:solidFill>
                <a:srgbClr val="C00000"/>
              </a:solidFill>
            </a:endParaRPr>
          </a:p>
          <a:p>
            <a:endParaRPr lang="en-US" altLang="ko-KR" b="1" dirty="0">
              <a:solidFill>
                <a:srgbClr val="C00000"/>
              </a:solidFill>
            </a:endParaRPr>
          </a:p>
          <a:p>
            <a:endParaRPr lang="en-US" altLang="ko-KR" b="1" dirty="0" smtClean="0">
              <a:solidFill>
                <a:srgbClr val="C00000"/>
              </a:solidFill>
            </a:endParaRPr>
          </a:p>
          <a:p>
            <a:endParaRPr lang="en-US" altLang="ko-KR" b="1" dirty="0">
              <a:solidFill>
                <a:srgbClr val="C00000"/>
              </a:solidFill>
            </a:endParaRPr>
          </a:p>
          <a:p>
            <a:endParaRPr lang="en-US" altLang="ko-KR" b="1" dirty="0" smtClean="0">
              <a:solidFill>
                <a:srgbClr val="C00000"/>
              </a:solidFill>
            </a:endParaRPr>
          </a:p>
          <a:p>
            <a:endParaRPr lang="en-US" altLang="ko-KR" b="1" dirty="0">
              <a:solidFill>
                <a:srgbClr val="C00000"/>
              </a:solidFill>
            </a:endParaRPr>
          </a:p>
          <a:p>
            <a:pPr>
              <a:buFont typeface="+mj-lt"/>
              <a:buAutoNum type="arabicPeriod"/>
            </a:pPr>
            <a:r>
              <a:rPr lang="en-US" altLang="ko-KR" b="1" dirty="0" smtClean="0"/>
              <a:t>"Pick </a:t>
            </a:r>
            <a:r>
              <a:rPr lang="en-US" altLang="ko-KR" b="1" dirty="0"/>
              <a:t>a Resource" </a:t>
            </a:r>
            <a:r>
              <a:rPr lang="ko-KR" altLang="en-US" b="1" dirty="0"/>
              <a:t>버튼</a:t>
            </a:r>
            <a:r>
              <a:rPr lang="ko-KR" altLang="en-US" dirty="0"/>
              <a:t>이라고 부릅니다</a:t>
            </a:r>
            <a:r>
              <a:rPr lang="en-US" altLang="ko-KR" dirty="0" smtClean="0"/>
              <a:t>.</a:t>
            </a:r>
            <a:br>
              <a:rPr lang="en-US" altLang="ko-KR" dirty="0" smtClean="0"/>
            </a:br>
            <a:r>
              <a:rPr lang="ko-KR" altLang="en-US" dirty="0" smtClean="0"/>
              <a:t>이것을 </a:t>
            </a:r>
            <a:r>
              <a:rPr lang="ko-KR" altLang="en-US" dirty="0"/>
              <a:t>누르면</a:t>
            </a:r>
            <a:r>
              <a:rPr lang="en-US" altLang="ko-KR" dirty="0"/>
              <a:t>, </a:t>
            </a:r>
            <a:r>
              <a:rPr lang="ko-KR" altLang="en-US" dirty="0"/>
              <a:t>다양한 옵션이 있는 창이</a:t>
            </a:r>
            <a:r>
              <a:rPr lang="en-US" altLang="ko-KR" dirty="0"/>
              <a:t/>
            </a:r>
            <a:br>
              <a:rPr lang="en-US" altLang="ko-KR" dirty="0"/>
            </a:br>
            <a:r>
              <a:rPr lang="ko-KR" altLang="en-US" dirty="0"/>
              <a:t>뜹니다</a:t>
            </a:r>
            <a:r>
              <a:rPr lang="en-US" altLang="ko-KR" dirty="0"/>
              <a:t>. </a:t>
            </a:r>
            <a:r>
              <a:rPr lang="ko-KR" altLang="en-US" dirty="0"/>
              <a:t>이를 이용해서 </a:t>
            </a:r>
            <a:r>
              <a:rPr lang="en-US" altLang="ko-KR" dirty="0"/>
              <a:t>stiring.xml</a:t>
            </a:r>
            <a:r>
              <a:rPr lang="ko-KR" altLang="en-US" dirty="0"/>
              <a:t>에 </a:t>
            </a:r>
            <a:r>
              <a:rPr lang="en-US" altLang="ko-KR" dirty="0" smtClean="0"/>
              <a:t/>
            </a:r>
            <a:br>
              <a:rPr lang="en-US" altLang="ko-KR" dirty="0" smtClean="0"/>
            </a:br>
            <a:r>
              <a:rPr lang="en-US" altLang="ko-KR" dirty="0" smtClean="0"/>
              <a:t>key/value </a:t>
            </a:r>
            <a:r>
              <a:rPr lang="ko-KR" altLang="en-US" dirty="0"/>
              <a:t>를 설정할 수 있습니다</a:t>
            </a:r>
            <a:r>
              <a:rPr lang="en-US" altLang="ko-KR" dirty="0"/>
              <a:t>. </a:t>
            </a:r>
          </a:p>
          <a:p>
            <a:pPr>
              <a:buFont typeface="+mj-lt"/>
              <a:buAutoNum type="arabicPeriod"/>
            </a:pPr>
            <a:endParaRPr lang="ko-KR" altLang="en-US" dirty="0"/>
          </a:p>
          <a:p>
            <a:pPr marL="0" indent="0">
              <a:buNone/>
            </a:pPr>
            <a:endParaRPr lang="ko-KR" altLang="en-US" b="1" dirty="0">
              <a:solidFill>
                <a:srgbClr val="C00000"/>
              </a:solidFill>
            </a:endParaRPr>
          </a:p>
        </p:txBody>
      </p:sp>
      <p:pic>
        <p:nvPicPr>
          <p:cNvPr id="13" name="그림 12"/>
          <p:cNvPicPr>
            <a:picLocks noChangeAspect="1"/>
          </p:cNvPicPr>
          <p:nvPr/>
        </p:nvPicPr>
        <p:blipFill>
          <a:blip r:embed="rId2"/>
          <a:stretch>
            <a:fillRect/>
          </a:stretch>
        </p:blipFill>
        <p:spPr>
          <a:xfrm>
            <a:off x="623392" y="1673153"/>
            <a:ext cx="3063505" cy="1143099"/>
          </a:xfrm>
          <a:prstGeom prst="rect">
            <a:avLst/>
          </a:prstGeom>
        </p:spPr>
      </p:pic>
      <p:sp>
        <p:nvSpPr>
          <p:cNvPr id="14" name="모서리가 둥근 직사각형 13"/>
          <p:cNvSpPr/>
          <p:nvPr/>
        </p:nvSpPr>
        <p:spPr>
          <a:xfrm>
            <a:off x="3411693" y="2244702"/>
            <a:ext cx="275204" cy="18070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5" name="꺾인 연결선 14"/>
          <p:cNvCxnSpPr>
            <a:stCxn id="14" idx="2"/>
            <a:endCxn id="16" idx="0"/>
          </p:cNvCxnSpPr>
          <p:nvPr/>
        </p:nvCxnSpPr>
        <p:spPr>
          <a:xfrm rot="5400000">
            <a:off x="2488080" y="2036880"/>
            <a:ext cx="672692" cy="1449739"/>
          </a:xfrm>
          <a:prstGeom prst="bentConnector3">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모서리가 둥근 직사각형 15"/>
          <p:cNvSpPr/>
          <p:nvPr/>
        </p:nvSpPr>
        <p:spPr>
          <a:xfrm>
            <a:off x="839416" y="3098095"/>
            <a:ext cx="2520280" cy="35505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637915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solidFill>
                  <a:schemeClr val="tx1"/>
                </a:solidFill>
              </a:rPr>
              <a:t>03-3 Hello </a:t>
            </a:r>
            <a:r>
              <a:rPr lang="ko-KR" altLang="en-US" dirty="0" smtClean="0">
                <a:solidFill>
                  <a:schemeClr val="tx1"/>
                </a:solidFill>
              </a:rPr>
              <a:t>프로젝트 하나씩 바꾸어 보기 </a:t>
            </a:r>
            <a:r>
              <a:rPr lang="en-US" altLang="ko-KR" dirty="0" smtClean="0">
                <a:solidFill>
                  <a:schemeClr val="tx1"/>
                </a:solidFill>
              </a:rPr>
              <a:t>- </a:t>
            </a:r>
            <a:r>
              <a:rPr lang="ko-KR" altLang="en-US" dirty="0">
                <a:solidFill>
                  <a:srgbClr val="C00000"/>
                </a:solidFill>
              </a:rPr>
              <a:t>버튼을 </a:t>
            </a:r>
            <a:r>
              <a:rPr lang="ko-KR" altLang="en-US" dirty="0" smtClean="0">
                <a:solidFill>
                  <a:srgbClr val="C00000"/>
                </a:solidFill>
              </a:rPr>
              <a:t>누르면 </a:t>
            </a:r>
            <a:r>
              <a:rPr lang="ko-KR" altLang="en-US" dirty="0">
                <a:solidFill>
                  <a:srgbClr val="C00000"/>
                </a:solidFill>
              </a:rPr>
              <a:t>메시지 </a:t>
            </a:r>
            <a:r>
              <a:rPr lang="ko-KR" altLang="en-US" dirty="0" smtClean="0">
                <a:solidFill>
                  <a:srgbClr val="C00000"/>
                </a:solidFill>
              </a:rPr>
              <a:t>나타내기</a:t>
            </a:r>
            <a:endParaRPr lang="ko-KR" altLang="en-US" dirty="0">
              <a:solidFill>
                <a:schemeClr val="tx1"/>
              </a:solidFill>
            </a:endParaRPr>
          </a:p>
        </p:txBody>
      </p:sp>
      <p:sp>
        <p:nvSpPr>
          <p:cNvPr id="3" name="내용 개체 틀 2"/>
          <p:cNvSpPr>
            <a:spLocks noGrp="1"/>
          </p:cNvSpPr>
          <p:nvPr>
            <p:ph idx="10"/>
          </p:nvPr>
        </p:nvSpPr>
        <p:spPr/>
        <p:txBody>
          <a:bodyPr>
            <a:normAutofit/>
          </a:bodyPr>
          <a:lstStyle/>
          <a:p>
            <a:pPr marL="0" indent="0" latinLnBrk="0">
              <a:buNone/>
            </a:pPr>
            <a:endParaRPr lang="en-US" altLang="ko-KR" dirty="0"/>
          </a:p>
          <a:p>
            <a:pPr lvl="1" latinLnBrk="0"/>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55</a:t>
            </a:fld>
            <a:endParaRPr lang="ko-KR" altLang="en-US"/>
          </a:p>
        </p:txBody>
      </p:sp>
      <p:sp>
        <p:nvSpPr>
          <p:cNvPr id="12" name="내용 개체 틀 5"/>
          <p:cNvSpPr txBox="1">
            <a:spLocks/>
          </p:cNvSpPr>
          <p:nvPr/>
        </p:nvSpPr>
        <p:spPr>
          <a:xfrm>
            <a:off x="453100" y="836712"/>
            <a:ext cx="11248112" cy="5659818"/>
          </a:xfrm>
          <a:prstGeom prst="rect">
            <a:avLst/>
          </a:prstGeom>
        </p:spPr>
        <p:txBody>
          <a:bodyPr vert="horz" rtlCol="0">
            <a:normAutofit/>
          </a:bodyPr>
          <a:lstStyle>
            <a:lvl1pPr marL="342900" indent="-342900" algn="l" rtl="0" eaLnBrk="1" latinLnBrk="0" hangingPunct="1">
              <a:spcBef>
                <a:spcPct val="20000"/>
              </a:spcBef>
              <a:buClr>
                <a:schemeClr val="accent2"/>
              </a:buClr>
              <a:buFont typeface="Wingdings" panose="05000000000000000000" pitchFamily="2" charset="2"/>
              <a:buChar char="§"/>
              <a:defRPr kumimoji="0" sz="1800" kern="1200" baseline="0">
                <a:solidFill>
                  <a:schemeClr val="tx1"/>
                </a:solidFill>
                <a:latin typeface="Century Gothic" panose="020B0502020202020204" pitchFamily="34" charset="0"/>
                <a:ea typeface="+mn-ea"/>
                <a:cs typeface="+mn-cs"/>
              </a:defRPr>
            </a:lvl1pPr>
            <a:lvl2pPr marL="742950" indent="-285750" algn="l" rtl="0" eaLnBrk="1" latinLnBrk="0" hangingPunct="1">
              <a:spcBef>
                <a:spcPct val="20000"/>
              </a:spcBef>
              <a:buClr>
                <a:schemeClr val="accent3"/>
              </a:buClr>
              <a:buSzPct val="85000"/>
              <a:buFont typeface="Wingdings" panose="05000000000000000000" pitchFamily="2" charset="2"/>
              <a:buChar char="§"/>
              <a:defRPr kumimoji="0" sz="1800" kern="1200" baseline="0">
                <a:solidFill>
                  <a:schemeClr val="tx1"/>
                </a:solidFill>
                <a:latin typeface="Century Gothic" panose="020B0502020202020204" pitchFamily="34" charset="0"/>
                <a:ea typeface="+mn-ea"/>
                <a:cs typeface="+mn-cs"/>
              </a:defRPr>
            </a:lvl2pPr>
            <a:lvl3pPr marL="1143000" indent="-228600" algn="l" rtl="0" eaLnBrk="1" latinLnBrk="0" hangingPunct="1">
              <a:spcBef>
                <a:spcPct val="20000"/>
              </a:spcBef>
              <a:buClr>
                <a:schemeClr val="accent4"/>
              </a:buClr>
              <a:buSzPct val="80000"/>
              <a:buFont typeface="Wingdings" panose="05000000000000000000" pitchFamily="2" charset="2"/>
              <a:buChar char="§"/>
              <a:defRPr kumimoji="0" sz="1600" kern="1200" baseline="0">
                <a:solidFill>
                  <a:schemeClr val="tx1"/>
                </a:solidFill>
                <a:latin typeface="Century Gothic" panose="020B0502020202020204" pitchFamily="34" charset="0"/>
                <a:ea typeface="+mn-ea"/>
                <a:cs typeface="+mn-cs"/>
              </a:defRPr>
            </a:lvl3pPr>
            <a:lvl4pPr marL="1600200" indent="-228600" algn="l" rtl="0" eaLnBrk="1" latinLnBrk="0" hangingPunct="1">
              <a:spcBef>
                <a:spcPct val="20000"/>
              </a:spcBef>
              <a:buClr>
                <a:schemeClr val="accent5"/>
              </a:buClr>
              <a:buSzPct val="75000"/>
              <a:buFont typeface="Wingdings" panose="05000000000000000000" pitchFamily="2" charset="2"/>
              <a:buChar char="§"/>
              <a:defRPr kumimoji="0" sz="1600" kern="1200" baseline="0">
                <a:solidFill>
                  <a:schemeClr val="tx1"/>
                </a:solidFill>
                <a:latin typeface="Century Gothic" panose="020B0502020202020204" pitchFamily="34" charset="0"/>
                <a:ea typeface="+mn-ea"/>
                <a:cs typeface="+mn-cs"/>
              </a:defRPr>
            </a:lvl4pPr>
            <a:lvl5pPr marL="2057400" indent="-228600" algn="l" rtl="0" eaLnBrk="1" latinLnBrk="0" hangingPunct="1">
              <a:spcBef>
                <a:spcPct val="20000"/>
              </a:spcBef>
              <a:buClr>
                <a:schemeClr val="accent6"/>
              </a:buClr>
              <a:buSzPct val="70000"/>
              <a:buFont typeface="Wingdings" panose="05000000000000000000" pitchFamily="2" charset="2"/>
              <a:buChar char="§"/>
              <a:defRPr kumimoji="0" sz="1600" kern="1200" baseline="0">
                <a:solidFill>
                  <a:schemeClr val="tx1"/>
                </a:solidFill>
                <a:latin typeface="Century Gothic" panose="020B0502020202020204" pitchFamily="34" charset="0"/>
                <a:ea typeface="+mn-ea"/>
                <a:cs typeface="+mn-cs"/>
              </a:defRPr>
            </a:lvl5pPr>
            <a:lvl6pPr marL="2514600" indent="-228600" algn="l" rtl="0" eaLnBrk="1" latinLnBrk="1" hangingPunct="1">
              <a:spcBef>
                <a:spcPct val="20000"/>
              </a:spcBef>
              <a:buClr>
                <a:schemeClr val="tx2"/>
              </a:buClr>
              <a:buSzPct val="60000"/>
              <a:buFont typeface="Wingdings"/>
              <a:buChar char="u"/>
              <a:defRPr kumimoji="0" sz="1800" kern="1200">
                <a:solidFill>
                  <a:schemeClr val="tx1"/>
                </a:solidFill>
                <a:latin typeface="+mn-lt"/>
                <a:ea typeface="+mn-ea"/>
                <a:cs typeface="+mn-cs"/>
              </a:defRPr>
            </a:lvl6pPr>
            <a:lvl7pPr marL="2971800" indent="-228600" algn="l" rtl="0" eaLnBrk="1" latinLnBrk="1" hangingPunct="1">
              <a:spcBef>
                <a:spcPct val="20000"/>
              </a:spcBef>
              <a:buClr>
                <a:schemeClr val="accent1"/>
              </a:buClr>
              <a:buSzPct val="60000"/>
              <a:buFont typeface="Wingdings"/>
              <a:buChar char="u"/>
              <a:defRPr kumimoji="0" sz="1600" kern="1200">
                <a:solidFill>
                  <a:schemeClr val="tx1"/>
                </a:solidFill>
                <a:latin typeface="+mn-lt"/>
                <a:ea typeface="+mn-ea"/>
                <a:cs typeface="+mn-cs"/>
              </a:defRPr>
            </a:lvl7pPr>
            <a:lvl8pPr marL="3429000" indent="-228600" algn="l" rtl="0" eaLnBrk="1" latinLnBrk="1" hangingPunct="1">
              <a:spcBef>
                <a:spcPct val="20000"/>
              </a:spcBef>
              <a:buClr>
                <a:schemeClr val="accent2"/>
              </a:buClr>
              <a:buSzPct val="55000"/>
              <a:buFont typeface="Wingdings"/>
              <a:buChar char="u"/>
              <a:defRPr kumimoji="0" sz="1400" kern="1200">
                <a:solidFill>
                  <a:schemeClr val="tx1"/>
                </a:solidFill>
                <a:latin typeface="+mn-lt"/>
                <a:ea typeface="+mn-ea"/>
                <a:cs typeface="+mn-cs"/>
              </a:defRPr>
            </a:lvl8pPr>
            <a:lvl9pPr marL="3886200" indent="-228600" algn="l" rtl="0" eaLnBrk="1" latinLnBrk="1" hangingPunct="1">
              <a:spcBef>
                <a:spcPct val="20000"/>
              </a:spcBef>
              <a:buClr>
                <a:schemeClr val="accent3"/>
              </a:buClr>
              <a:buSzPct val="50000"/>
              <a:buFont typeface="Wingdings"/>
              <a:buChar char="u"/>
              <a:defRPr kumimoji="0" sz="1400" kern="1200">
                <a:solidFill>
                  <a:schemeClr val="tx1"/>
                </a:solidFill>
                <a:latin typeface="+mn-lt"/>
                <a:ea typeface="+mn-ea"/>
                <a:cs typeface="+mn-cs"/>
              </a:defRPr>
            </a:lvl9pPr>
          </a:lstStyle>
          <a:p>
            <a:r>
              <a:rPr lang="ko-KR" altLang="en-US" dirty="0" smtClean="0"/>
              <a:t>먼저 </a:t>
            </a:r>
            <a:r>
              <a:rPr lang="en-US" altLang="ko-KR" dirty="0" smtClean="0"/>
              <a:t>"</a:t>
            </a:r>
            <a:r>
              <a:rPr lang="ko-KR" altLang="en-US" dirty="0" smtClean="0"/>
              <a:t>인사합시다</a:t>
            </a:r>
            <a:r>
              <a:rPr lang="en-US" altLang="ko-KR" dirty="0" smtClean="0"/>
              <a:t>"</a:t>
            </a:r>
            <a:r>
              <a:rPr lang="ko-KR" altLang="en-US" dirty="0" smtClean="0"/>
              <a:t>라고 </a:t>
            </a:r>
            <a:r>
              <a:rPr lang="en-US" altLang="ko-KR" dirty="0" smtClean="0"/>
              <a:t>hard-coded</a:t>
            </a:r>
            <a:r>
              <a:rPr lang="ko-KR" altLang="en-US" dirty="0" smtClean="0"/>
              <a:t>한 것에 대한 경고는 다음과 같습니다</a:t>
            </a:r>
            <a:r>
              <a:rPr lang="en-US" altLang="ko-KR" dirty="0" smtClean="0"/>
              <a:t>. </a:t>
            </a:r>
            <a:br>
              <a:rPr lang="en-US" altLang="ko-KR" dirty="0" smtClean="0"/>
            </a:br>
            <a:r>
              <a:rPr lang="en-US" altLang="ko-KR" b="1" dirty="0" smtClean="0"/>
              <a:t>Hardcoded </a:t>
            </a:r>
            <a:r>
              <a:rPr lang="en-US" altLang="ko-KR" b="1" dirty="0"/>
              <a:t>string "</a:t>
            </a:r>
            <a:r>
              <a:rPr lang="ko-KR" altLang="en-US" b="1" dirty="0"/>
              <a:t>인사합시다</a:t>
            </a:r>
            <a:r>
              <a:rPr lang="en-US" altLang="ko-KR" b="1" dirty="0"/>
              <a:t>", should use </a:t>
            </a:r>
            <a:r>
              <a:rPr lang="en-US" altLang="ko-KR" b="1" dirty="0">
                <a:solidFill>
                  <a:srgbClr val="C00000"/>
                </a:solidFill>
              </a:rPr>
              <a:t>`@string` resource. </a:t>
            </a:r>
            <a:endParaRPr lang="en-US" altLang="ko-KR" b="1" dirty="0" smtClean="0">
              <a:solidFill>
                <a:srgbClr val="C00000"/>
              </a:solidFill>
            </a:endParaRPr>
          </a:p>
          <a:p>
            <a:endParaRPr lang="en-US" altLang="ko-KR" b="1" dirty="0">
              <a:solidFill>
                <a:srgbClr val="C00000"/>
              </a:solidFill>
            </a:endParaRPr>
          </a:p>
          <a:p>
            <a:endParaRPr lang="en-US" altLang="ko-KR" b="1" dirty="0" smtClean="0">
              <a:solidFill>
                <a:srgbClr val="C00000"/>
              </a:solidFill>
            </a:endParaRPr>
          </a:p>
          <a:p>
            <a:endParaRPr lang="en-US" altLang="ko-KR" b="1" dirty="0">
              <a:solidFill>
                <a:srgbClr val="C00000"/>
              </a:solidFill>
            </a:endParaRPr>
          </a:p>
          <a:p>
            <a:endParaRPr lang="en-US" altLang="ko-KR" b="1" dirty="0" smtClean="0">
              <a:solidFill>
                <a:srgbClr val="C00000"/>
              </a:solidFill>
            </a:endParaRPr>
          </a:p>
          <a:p>
            <a:endParaRPr lang="en-US" altLang="ko-KR" b="1" dirty="0">
              <a:solidFill>
                <a:srgbClr val="C00000"/>
              </a:solidFill>
            </a:endParaRPr>
          </a:p>
          <a:p>
            <a:pPr>
              <a:buFont typeface="+mj-lt"/>
              <a:buAutoNum type="arabicPeriod"/>
            </a:pPr>
            <a:r>
              <a:rPr lang="en-US" altLang="ko-KR" b="1" dirty="0" smtClean="0"/>
              <a:t>"Pick </a:t>
            </a:r>
            <a:r>
              <a:rPr lang="en-US" altLang="ko-KR" b="1" dirty="0"/>
              <a:t>a Resource" </a:t>
            </a:r>
            <a:r>
              <a:rPr lang="ko-KR" altLang="en-US" b="1" dirty="0"/>
              <a:t>버튼</a:t>
            </a:r>
            <a:r>
              <a:rPr lang="ko-KR" altLang="en-US" dirty="0"/>
              <a:t>이라고 부릅니다</a:t>
            </a:r>
            <a:r>
              <a:rPr lang="en-US" altLang="ko-KR" dirty="0" smtClean="0"/>
              <a:t>.</a:t>
            </a:r>
            <a:br>
              <a:rPr lang="en-US" altLang="ko-KR" dirty="0" smtClean="0"/>
            </a:br>
            <a:r>
              <a:rPr lang="ko-KR" altLang="en-US" dirty="0" smtClean="0"/>
              <a:t>이것을 </a:t>
            </a:r>
            <a:r>
              <a:rPr lang="ko-KR" altLang="en-US" dirty="0"/>
              <a:t>누르면</a:t>
            </a:r>
            <a:r>
              <a:rPr lang="en-US" altLang="ko-KR" dirty="0"/>
              <a:t>, </a:t>
            </a:r>
            <a:r>
              <a:rPr lang="ko-KR" altLang="en-US" dirty="0"/>
              <a:t>다양한 옵션이 있는 창이</a:t>
            </a:r>
            <a:r>
              <a:rPr lang="en-US" altLang="ko-KR" dirty="0"/>
              <a:t/>
            </a:r>
            <a:br>
              <a:rPr lang="en-US" altLang="ko-KR" dirty="0"/>
            </a:br>
            <a:r>
              <a:rPr lang="ko-KR" altLang="en-US" dirty="0"/>
              <a:t>뜹니다</a:t>
            </a:r>
            <a:r>
              <a:rPr lang="en-US" altLang="ko-KR" dirty="0"/>
              <a:t>. </a:t>
            </a:r>
            <a:r>
              <a:rPr lang="ko-KR" altLang="en-US" dirty="0"/>
              <a:t>이를 이용해서 </a:t>
            </a:r>
            <a:r>
              <a:rPr lang="en-US" altLang="ko-KR" dirty="0"/>
              <a:t>stiring.xml</a:t>
            </a:r>
            <a:r>
              <a:rPr lang="ko-KR" altLang="en-US" dirty="0"/>
              <a:t>에 </a:t>
            </a:r>
            <a:r>
              <a:rPr lang="en-US" altLang="ko-KR" dirty="0" smtClean="0"/>
              <a:t/>
            </a:r>
            <a:br>
              <a:rPr lang="en-US" altLang="ko-KR" dirty="0" smtClean="0"/>
            </a:br>
            <a:r>
              <a:rPr lang="en-US" altLang="ko-KR" dirty="0" smtClean="0"/>
              <a:t>key/value </a:t>
            </a:r>
            <a:r>
              <a:rPr lang="ko-KR" altLang="en-US" dirty="0"/>
              <a:t>를 설정할 수 있습니다</a:t>
            </a:r>
            <a:r>
              <a:rPr lang="en-US" altLang="ko-KR" dirty="0"/>
              <a:t>. </a:t>
            </a:r>
          </a:p>
          <a:p>
            <a:pPr>
              <a:buFont typeface="+mj-lt"/>
              <a:buAutoNum type="arabicPeriod"/>
            </a:pPr>
            <a:r>
              <a:rPr lang="ko-KR" altLang="en-US" dirty="0" smtClean="0"/>
              <a:t>왼쪽 </a:t>
            </a:r>
            <a:r>
              <a:rPr lang="ko-KR" altLang="en-US" dirty="0"/>
              <a:t>상단에</a:t>
            </a:r>
            <a:r>
              <a:rPr lang="ko-KR" altLang="en-US" b="1" dirty="0">
                <a:solidFill>
                  <a:srgbClr val="C00000"/>
                </a:solidFill>
              </a:rPr>
              <a:t> </a:t>
            </a:r>
            <a:r>
              <a:rPr lang="en-US" altLang="ko-KR" b="1" dirty="0">
                <a:solidFill>
                  <a:srgbClr val="C00000"/>
                </a:solidFill>
              </a:rPr>
              <a:t>+ </a:t>
            </a:r>
            <a:r>
              <a:rPr lang="ko-KR" altLang="en-US" dirty="0"/>
              <a:t>를 클릭하고</a:t>
            </a:r>
            <a:r>
              <a:rPr lang="en-US" altLang="ko-KR" dirty="0"/>
              <a:t>, </a:t>
            </a:r>
            <a:r>
              <a:rPr lang="en-US" altLang="ko-KR" b="1" dirty="0">
                <a:solidFill>
                  <a:srgbClr val="C00000"/>
                </a:solidFill>
              </a:rPr>
              <a:t>String </a:t>
            </a:r>
            <a:r>
              <a:rPr lang="en-US" altLang="ko-KR" b="1" dirty="0" smtClean="0">
                <a:solidFill>
                  <a:srgbClr val="C00000"/>
                </a:solidFill>
              </a:rPr>
              <a:t>Value</a:t>
            </a:r>
            <a:r>
              <a:rPr lang="ko-KR" altLang="en-US" dirty="0" smtClean="0"/>
              <a:t>를 </a:t>
            </a:r>
            <a:r>
              <a:rPr lang="en-US" altLang="ko-KR" dirty="0" smtClean="0"/>
              <a:t/>
            </a:r>
            <a:br>
              <a:rPr lang="en-US" altLang="ko-KR" dirty="0" smtClean="0"/>
            </a:br>
            <a:r>
              <a:rPr lang="ko-KR" altLang="en-US" dirty="0" smtClean="0"/>
              <a:t>선택하면 </a:t>
            </a:r>
            <a:r>
              <a:rPr lang="ko-KR" altLang="en-US" dirty="0"/>
              <a:t>나타나는 창에 </a:t>
            </a:r>
            <a:r>
              <a:rPr lang="en-US" altLang="ko-KR" dirty="0"/>
              <a:t>Resource </a:t>
            </a:r>
            <a:r>
              <a:rPr lang="en-US" altLang="ko-KR" b="1" dirty="0"/>
              <a:t>key, </a:t>
            </a:r>
            <a:br>
              <a:rPr lang="en-US" altLang="ko-KR" b="1" dirty="0"/>
            </a:br>
            <a:r>
              <a:rPr lang="en-US" altLang="ko-KR" b="1" dirty="0"/>
              <a:t>value </a:t>
            </a:r>
            <a:r>
              <a:rPr lang="ko-KR" altLang="en-US" b="1" dirty="0"/>
              <a:t>즉 </a:t>
            </a:r>
            <a:r>
              <a:rPr lang="en-US" altLang="ko-KR" b="1" dirty="0"/>
              <a:t>"greet", "</a:t>
            </a:r>
            <a:r>
              <a:rPr lang="ko-KR" altLang="en-US" b="1" dirty="0"/>
              <a:t>인사합시다</a:t>
            </a:r>
            <a:r>
              <a:rPr lang="en-US" altLang="ko-KR" b="1" dirty="0"/>
              <a:t>"</a:t>
            </a:r>
            <a:r>
              <a:rPr lang="ko-KR" altLang="en-US" dirty="0"/>
              <a:t>를 각각 </a:t>
            </a:r>
            <a:r>
              <a:rPr lang="en-US" altLang="ko-KR" dirty="0"/>
              <a:t/>
            </a:r>
            <a:br>
              <a:rPr lang="en-US" altLang="ko-KR" dirty="0"/>
            </a:br>
            <a:r>
              <a:rPr lang="ko-KR" altLang="en-US" dirty="0"/>
              <a:t>입력합니다</a:t>
            </a:r>
            <a:r>
              <a:rPr lang="en-US" altLang="ko-KR" dirty="0"/>
              <a:t>. </a:t>
            </a:r>
            <a:r>
              <a:rPr lang="ko-KR" altLang="en-US" dirty="0"/>
              <a:t>그리고</a:t>
            </a:r>
            <a:r>
              <a:rPr lang="en-US" altLang="ko-KR" dirty="0"/>
              <a:t>, OK</a:t>
            </a:r>
            <a:r>
              <a:rPr lang="ko-KR" altLang="en-US" dirty="0"/>
              <a:t>합니다</a:t>
            </a:r>
            <a:r>
              <a:rPr lang="en-US" altLang="ko-KR" dirty="0"/>
              <a:t>. </a:t>
            </a:r>
            <a:endParaRPr lang="en-US" altLang="ko-KR" dirty="0" smtClean="0"/>
          </a:p>
          <a:p>
            <a:pPr>
              <a:buFont typeface="+mj-lt"/>
              <a:buAutoNum type="arabicPeriod"/>
            </a:pPr>
            <a:endParaRPr lang="ko-KR" altLang="en-US" dirty="0"/>
          </a:p>
          <a:p>
            <a:pPr marL="0" indent="0">
              <a:buNone/>
            </a:pPr>
            <a:endParaRPr lang="ko-KR" altLang="en-US" b="1" dirty="0">
              <a:solidFill>
                <a:srgbClr val="C00000"/>
              </a:solidFill>
            </a:endParaRPr>
          </a:p>
        </p:txBody>
      </p:sp>
      <p:pic>
        <p:nvPicPr>
          <p:cNvPr id="13" name="그림 12"/>
          <p:cNvPicPr>
            <a:picLocks noChangeAspect="1"/>
          </p:cNvPicPr>
          <p:nvPr/>
        </p:nvPicPr>
        <p:blipFill>
          <a:blip r:embed="rId2"/>
          <a:stretch>
            <a:fillRect/>
          </a:stretch>
        </p:blipFill>
        <p:spPr>
          <a:xfrm>
            <a:off x="623392" y="1673153"/>
            <a:ext cx="3063505" cy="1143099"/>
          </a:xfrm>
          <a:prstGeom prst="rect">
            <a:avLst/>
          </a:prstGeom>
        </p:spPr>
      </p:pic>
      <p:sp>
        <p:nvSpPr>
          <p:cNvPr id="14" name="모서리가 둥근 직사각형 13"/>
          <p:cNvSpPr/>
          <p:nvPr/>
        </p:nvSpPr>
        <p:spPr>
          <a:xfrm>
            <a:off x="3411693" y="2244702"/>
            <a:ext cx="275204" cy="18070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5" name="꺾인 연결선 14"/>
          <p:cNvCxnSpPr>
            <a:stCxn id="14" idx="2"/>
            <a:endCxn id="16" idx="0"/>
          </p:cNvCxnSpPr>
          <p:nvPr/>
        </p:nvCxnSpPr>
        <p:spPr>
          <a:xfrm rot="5400000">
            <a:off x="2488080" y="2036880"/>
            <a:ext cx="672692" cy="1449739"/>
          </a:xfrm>
          <a:prstGeom prst="bentConnector3">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모서리가 둥근 직사각형 15"/>
          <p:cNvSpPr/>
          <p:nvPr/>
        </p:nvSpPr>
        <p:spPr>
          <a:xfrm>
            <a:off x="839416" y="3098095"/>
            <a:ext cx="2520280" cy="35505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p:cNvPicPr>
            <a:picLocks noChangeAspect="1"/>
          </p:cNvPicPr>
          <p:nvPr/>
        </p:nvPicPr>
        <p:blipFill>
          <a:blip r:embed="rId3"/>
          <a:stretch>
            <a:fillRect/>
          </a:stretch>
        </p:blipFill>
        <p:spPr>
          <a:xfrm>
            <a:off x="5352919" y="1554061"/>
            <a:ext cx="3937855" cy="3612886"/>
          </a:xfrm>
          <a:prstGeom prst="rect">
            <a:avLst/>
          </a:prstGeom>
        </p:spPr>
      </p:pic>
      <p:sp>
        <p:nvSpPr>
          <p:cNvPr id="11" name="모서리가 둥근 직사각형 10"/>
          <p:cNvSpPr/>
          <p:nvPr/>
        </p:nvSpPr>
        <p:spPr>
          <a:xfrm>
            <a:off x="5337919" y="1827979"/>
            <a:ext cx="450217" cy="25792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모서리가 둥근 직사각형 16"/>
          <p:cNvSpPr/>
          <p:nvPr/>
        </p:nvSpPr>
        <p:spPr>
          <a:xfrm>
            <a:off x="7063507" y="2423638"/>
            <a:ext cx="1624782" cy="50130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8" name="꺾인 연결선 17"/>
          <p:cNvCxnSpPr>
            <a:stCxn id="17" idx="1"/>
          </p:cNvCxnSpPr>
          <p:nvPr/>
        </p:nvCxnSpPr>
        <p:spPr>
          <a:xfrm rot="10800000" flipV="1">
            <a:off x="4848679" y="2674291"/>
            <a:ext cx="2214829" cy="2077704"/>
          </a:xfrm>
          <a:prstGeom prst="bentConnector3">
            <a:avLst/>
          </a:prstGeom>
          <a:ln w="190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모서리가 둥근 직사각형 18"/>
          <p:cNvSpPr/>
          <p:nvPr/>
        </p:nvSpPr>
        <p:spPr>
          <a:xfrm>
            <a:off x="2017542" y="4334767"/>
            <a:ext cx="275204" cy="18070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 name="꺾인 연결선 7"/>
          <p:cNvCxnSpPr>
            <a:stCxn id="11" idx="2"/>
            <a:endCxn id="19" idx="0"/>
          </p:cNvCxnSpPr>
          <p:nvPr/>
        </p:nvCxnSpPr>
        <p:spPr>
          <a:xfrm rot="5400000">
            <a:off x="2734655" y="1506394"/>
            <a:ext cx="2248862" cy="3407884"/>
          </a:xfrm>
          <a:prstGeom prst="bentConnector3">
            <a:avLst>
              <a:gd name="adj1" fmla="val 96525"/>
            </a:avLst>
          </a:prstGeom>
          <a:ln w="190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828293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solidFill>
                  <a:schemeClr val="tx1"/>
                </a:solidFill>
              </a:rPr>
              <a:t>03-3 Hello </a:t>
            </a:r>
            <a:r>
              <a:rPr lang="ko-KR" altLang="en-US" dirty="0" smtClean="0">
                <a:solidFill>
                  <a:schemeClr val="tx1"/>
                </a:solidFill>
              </a:rPr>
              <a:t>프로젝트 하나씩 바꾸어 보기 </a:t>
            </a:r>
            <a:r>
              <a:rPr lang="en-US" altLang="ko-KR" dirty="0" smtClean="0">
                <a:solidFill>
                  <a:schemeClr val="tx1"/>
                </a:solidFill>
              </a:rPr>
              <a:t>- </a:t>
            </a:r>
            <a:r>
              <a:rPr lang="ko-KR" altLang="en-US" dirty="0">
                <a:solidFill>
                  <a:srgbClr val="C00000"/>
                </a:solidFill>
              </a:rPr>
              <a:t>버튼을 </a:t>
            </a:r>
            <a:r>
              <a:rPr lang="ko-KR" altLang="en-US" dirty="0" smtClean="0">
                <a:solidFill>
                  <a:srgbClr val="C00000"/>
                </a:solidFill>
              </a:rPr>
              <a:t>누르면 </a:t>
            </a:r>
            <a:r>
              <a:rPr lang="ko-KR" altLang="en-US" dirty="0">
                <a:solidFill>
                  <a:srgbClr val="C00000"/>
                </a:solidFill>
              </a:rPr>
              <a:t>메시지 </a:t>
            </a:r>
            <a:r>
              <a:rPr lang="ko-KR" altLang="en-US" dirty="0" smtClean="0">
                <a:solidFill>
                  <a:srgbClr val="C00000"/>
                </a:solidFill>
              </a:rPr>
              <a:t>나타내기</a:t>
            </a:r>
            <a:endParaRPr lang="ko-KR" altLang="en-US" dirty="0">
              <a:solidFill>
                <a:schemeClr val="tx1"/>
              </a:solidFill>
            </a:endParaRPr>
          </a:p>
        </p:txBody>
      </p:sp>
      <p:sp>
        <p:nvSpPr>
          <p:cNvPr id="3" name="내용 개체 틀 2"/>
          <p:cNvSpPr>
            <a:spLocks noGrp="1"/>
          </p:cNvSpPr>
          <p:nvPr>
            <p:ph idx="10"/>
          </p:nvPr>
        </p:nvSpPr>
        <p:spPr/>
        <p:txBody>
          <a:bodyPr>
            <a:normAutofit/>
          </a:bodyPr>
          <a:lstStyle/>
          <a:p>
            <a:pPr marL="0" indent="0" latinLnBrk="0">
              <a:buNone/>
            </a:pPr>
            <a:endParaRPr lang="en-US" altLang="ko-KR" dirty="0"/>
          </a:p>
          <a:p>
            <a:pPr lvl="1" latinLnBrk="0"/>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56</a:t>
            </a:fld>
            <a:endParaRPr lang="ko-KR" altLang="en-US"/>
          </a:p>
        </p:txBody>
      </p:sp>
      <p:sp>
        <p:nvSpPr>
          <p:cNvPr id="12" name="내용 개체 틀 5"/>
          <p:cNvSpPr txBox="1">
            <a:spLocks/>
          </p:cNvSpPr>
          <p:nvPr/>
        </p:nvSpPr>
        <p:spPr>
          <a:xfrm>
            <a:off x="453100" y="836712"/>
            <a:ext cx="11248112" cy="5659818"/>
          </a:xfrm>
          <a:prstGeom prst="rect">
            <a:avLst/>
          </a:prstGeom>
        </p:spPr>
        <p:txBody>
          <a:bodyPr vert="horz" rtlCol="0">
            <a:normAutofit/>
          </a:bodyPr>
          <a:lstStyle>
            <a:lvl1pPr marL="342900" indent="-342900" algn="l" rtl="0" eaLnBrk="1" latinLnBrk="0" hangingPunct="1">
              <a:spcBef>
                <a:spcPct val="20000"/>
              </a:spcBef>
              <a:buClr>
                <a:schemeClr val="accent2"/>
              </a:buClr>
              <a:buFont typeface="Wingdings" panose="05000000000000000000" pitchFamily="2" charset="2"/>
              <a:buChar char="§"/>
              <a:defRPr kumimoji="0" sz="1800" kern="1200" baseline="0">
                <a:solidFill>
                  <a:schemeClr val="tx1"/>
                </a:solidFill>
                <a:latin typeface="Century Gothic" panose="020B0502020202020204" pitchFamily="34" charset="0"/>
                <a:ea typeface="+mn-ea"/>
                <a:cs typeface="+mn-cs"/>
              </a:defRPr>
            </a:lvl1pPr>
            <a:lvl2pPr marL="742950" indent="-285750" algn="l" rtl="0" eaLnBrk="1" latinLnBrk="0" hangingPunct="1">
              <a:spcBef>
                <a:spcPct val="20000"/>
              </a:spcBef>
              <a:buClr>
                <a:schemeClr val="accent3"/>
              </a:buClr>
              <a:buSzPct val="85000"/>
              <a:buFont typeface="Wingdings" panose="05000000000000000000" pitchFamily="2" charset="2"/>
              <a:buChar char="§"/>
              <a:defRPr kumimoji="0" sz="1800" kern="1200" baseline="0">
                <a:solidFill>
                  <a:schemeClr val="tx1"/>
                </a:solidFill>
                <a:latin typeface="Century Gothic" panose="020B0502020202020204" pitchFamily="34" charset="0"/>
                <a:ea typeface="+mn-ea"/>
                <a:cs typeface="+mn-cs"/>
              </a:defRPr>
            </a:lvl2pPr>
            <a:lvl3pPr marL="1143000" indent="-228600" algn="l" rtl="0" eaLnBrk="1" latinLnBrk="0" hangingPunct="1">
              <a:spcBef>
                <a:spcPct val="20000"/>
              </a:spcBef>
              <a:buClr>
                <a:schemeClr val="accent4"/>
              </a:buClr>
              <a:buSzPct val="80000"/>
              <a:buFont typeface="Wingdings" panose="05000000000000000000" pitchFamily="2" charset="2"/>
              <a:buChar char="§"/>
              <a:defRPr kumimoji="0" sz="1600" kern="1200" baseline="0">
                <a:solidFill>
                  <a:schemeClr val="tx1"/>
                </a:solidFill>
                <a:latin typeface="Century Gothic" panose="020B0502020202020204" pitchFamily="34" charset="0"/>
                <a:ea typeface="+mn-ea"/>
                <a:cs typeface="+mn-cs"/>
              </a:defRPr>
            </a:lvl3pPr>
            <a:lvl4pPr marL="1600200" indent="-228600" algn="l" rtl="0" eaLnBrk="1" latinLnBrk="0" hangingPunct="1">
              <a:spcBef>
                <a:spcPct val="20000"/>
              </a:spcBef>
              <a:buClr>
                <a:schemeClr val="accent5"/>
              </a:buClr>
              <a:buSzPct val="75000"/>
              <a:buFont typeface="Wingdings" panose="05000000000000000000" pitchFamily="2" charset="2"/>
              <a:buChar char="§"/>
              <a:defRPr kumimoji="0" sz="1600" kern="1200" baseline="0">
                <a:solidFill>
                  <a:schemeClr val="tx1"/>
                </a:solidFill>
                <a:latin typeface="Century Gothic" panose="020B0502020202020204" pitchFamily="34" charset="0"/>
                <a:ea typeface="+mn-ea"/>
                <a:cs typeface="+mn-cs"/>
              </a:defRPr>
            </a:lvl4pPr>
            <a:lvl5pPr marL="2057400" indent="-228600" algn="l" rtl="0" eaLnBrk="1" latinLnBrk="0" hangingPunct="1">
              <a:spcBef>
                <a:spcPct val="20000"/>
              </a:spcBef>
              <a:buClr>
                <a:schemeClr val="accent6"/>
              </a:buClr>
              <a:buSzPct val="70000"/>
              <a:buFont typeface="Wingdings" panose="05000000000000000000" pitchFamily="2" charset="2"/>
              <a:buChar char="§"/>
              <a:defRPr kumimoji="0" sz="1600" kern="1200" baseline="0">
                <a:solidFill>
                  <a:schemeClr val="tx1"/>
                </a:solidFill>
                <a:latin typeface="Century Gothic" panose="020B0502020202020204" pitchFamily="34" charset="0"/>
                <a:ea typeface="+mn-ea"/>
                <a:cs typeface="+mn-cs"/>
              </a:defRPr>
            </a:lvl5pPr>
            <a:lvl6pPr marL="2514600" indent="-228600" algn="l" rtl="0" eaLnBrk="1" latinLnBrk="1" hangingPunct="1">
              <a:spcBef>
                <a:spcPct val="20000"/>
              </a:spcBef>
              <a:buClr>
                <a:schemeClr val="tx2"/>
              </a:buClr>
              <a:buSzPct val="60000"/>
              <a:buFont typeface="Wingdings"/>
              <a:buChar char="u"/>
              <a:defRPr kumimoji="0" sz="1800" kern="1200">
                <a:solidFill>
                  <a:schemeClr val="tx1"/>
                </a:solidFill>
                <a:latin typeface="+mn-lt"/>
                <a:ea typeface="+mn-ea"/>
                <a:cs typeface="+mn-cs"/>
              </a:defRPr>
            </a:lvl6pPr>
            <a:lvl7pPr marL="2971800" indent="-228600" algn="l" rtl="0" eaLnBrk="1" latinLnBrk="1" hangingPunct="1">
              <a:spcBef>
                <a:spcPct val="20000"/>
              </a:spcBef>
              <a:buClr>
                <a:schemeClr val="accent1"/>
              </a:buClr>
              <a:buSzPct val="60000"/>
              <a:buFont typeface="Wingdings"/>
              <a:buChar char="u"/>
              <a:defRPr kumimoji="0" sz="1600" kern="1200">
                <a:solidFill>
                  <a:schemeClr val="tx1"/>
                </a:solidFill>
                <a:latin typeface="+mn-lt"/>
                <a:ea typeface="+mn-ea"/>
                <a:cs typeface="+mn-cs"/>
              </a:defRPr>
            </a:lvl7pPr>
            <a:lvl8pPr marL="3429000" indent="-228600" algn="l" rtl="0" eaLnBrk="1" latinLnBrk="1" hangingPunct="1">
              <a:spcBef>
                <a:spcPct val="20000"/>
              </a:spcBef>
              <a:buClr>
                <a:schemeClr val="accent2"/>
              </a:buClr>
              <a:buSzPct val="55000"/>
              <a:buFont typeface="Wingdings"/>
              <a:buChar char="u"/>
              <a:defRPr kumimoji="0" sz="1400" kern="1200">
                <a:solidFill>
                  <a:schemeClr val="tx1"/>
                </a:solidFill>
                <a:latin typeface="+mn-lt"/>
                <a:ea typeface="+mn-ea"/>
                <a:cs typeface="+mn-cs"/>
              </a:defRPr>
            </a:lvl8pPr>
            <a:lvl9pPr marL="3886200" indent="-228600" algn="l" rtl="0" eaLnBrk="1" latinLnBrk="1" hangingPunct="1">
              <a:spcBef>
                <a:spcPct val="20000"/>
              </a:spcBef>
              <a:buClr>
                <a:schemeClr val="accent3"/>
              </a:buClr>
              <a:buSzPct val="50000"/>
              <a:buFont typeface="Wingdings"/>
              <a:buChar char="u"/>
              <a:defRPr kumimoji="0" sz="1400" kern="1200">
                <a:solidFill>
                  <a:schemeClr val="tx1"/>
                </a:solidFill>
                <a:latin typeface="+mn-lt"/>
                <a:ea typeface="+mn-ea"/>
                <a:cs typeface="+mn-cs"/>
              </a:defRPr>
            </a:lvl9pPr>
          </a:lstStyle>
          <a:p>
            <a:r>
              <a:rPr lang="ko-KR" altLang="en-US" dirty="0" smtClean="0"/>
              <a:t>먼저 </a:t>
            </a:r>
            <a:r>
              <a:rPr lang="en-US" altLang="ko-KR" dirty="0" smtClean="0"/>
              <a:t>"</a:t>
            </a:r>
            <a:r>
              <a:rPr lang="ko-KR" altLang="en-US" dirty="0" smtClean="0"/>
              <a:t>인사합시다</a:t>
            </a:r>
            <a:r>
              <a:rPr lang="en-US" altLang="ko-KR" dirty="0" smtClean="0"/>
              <a:t>"</a:t>
            </a:r>
            <a:r>
              <a:rPr lang="ko-KR" altLang="en-US" dirty="0" smtClean="0"/>
              <a:t>라고 </a:t>
            </a:r>
            <a:r>
              <a:rPr lang="en-US" altLang="ko-KR" dirty="0" smtClean="0"/>
              <a:t>hard-coded</a:t>
            </a:r>
            <a:r>
              <a:rPr lang="ko-KR" altLang="en-US" dirty="0" smtClean="0"/>
              <a:t>한 것에 대한 경고는 다음과 같습니다</a:t>
            </a:r>
            <a:r>
              <a:rPr lang="en-US" altLang="ko-KR" dirty="0" smtClean="0"/>
              <a:t>. </a:t>
            </a:r>
            <a:br>
              <a:rPr lang="en-US" altLang="ko-KR" dirty="0" smtClean="0"/>
            </a:br>
            <a:r>
              <a:rPr lang="en-US" altLang="ko-KR" b="1" dirty="0" smtClean="0"/>
              <a:t>Hardcoded </a:t>
            </a:r>
            <a:r>
              <a:rPr lang="en-US" altLang="ko-KR" b="1" dirty="0"/>
              <a:t>string "</a:t>
            </a:r>
            <a:r>
              <a:rPr lang="ko-KR" altLang="en-US" b="1" dirty="0"/>
              <a:t>인사합시다</a:t>
            </a:r>
            <a:r>
              <a:rPr lang="en-US" altLang="ko-KR" b="1" dirty="0"/>
              <a:t>", should use </a:t>
            </a:r>
            <a:r>
              <a:rPr lang="en-US" altLang="ko-KR" b="1" dirty="0">
                <a:solidFill>
                  <a:srgbClr val="C00000"/>
                </a:solidFill>
              </a:rPr>
              <a:t>`@string` resource. </a:t>
            </a:r>
            <a:endParaRPr lang="en-US" altLang="ko-KR" b="1" dirty="0" smtClean="0">
              <a:solidFill>
                <a:srgbClr val="C00000"/>
              </a:solidFill>
            </a:endParaRPr>
          </a:p>
          <a:p>
            <a:endParaRPr lang="en-US" altLang="ko-KR" b="1" dirty="0">
              <a:solidFill>
                <a:srgbClr val="C00000"/>
              </a:solidFill>
            </a:endParaRPr>
          </a:p>
          <a:p>
            <a:endParaRPr lang="en-US" altLang="ko-KR" b="1" dirty="0" smtClean="0">
              <a:solidFill>
                <a:srgbClr val="C00000"/>
              </a:solidFill>
            </a:endParaRPr>
          </a:p>
          <a:p>
            <a:endParaRPr lang="en-US" altLang="ko-KR" b="1" dirty="0">
              <a:solidFill>
                <a:srgbClr val="C00000"/>
              </a:solidFill>
            </a:endParaRPr>
          </a:p>
          <a:p>
            <a:endParaRPr lang="en-US" altLang="ko-KR" b="1" dirty="0" smtClean="0">
              <a:solidFill>
                <a:srgbClr val="C00000"/>
              </a:solidFill>
            </a:endParaRPr>
          </a:p>
          <a:p>
            <a:endParaRPr lang="en-US" altLang="ko-KR" b="1" dirty="0">
              <a:solidFill>
                <a:srgbClr val="C00000"/>
              </a:solidFill>
            </a:endParaRPr>
          </a:p>
          <a:p>
            <a:pPr>
              <a:buFont typeface="+mj-lt"/>
              <a:buAutoNum type="arabicPeriod"/>
            </a:pPr>
            <a:r>
              <a:rPr lang="en-US" altLang="ko-KR" b="1" dirty="0" smtClean="0"/>
              <a:t>"Pick </a:t>
            </a:r>
            <a:r>
              <a:rPr lang="en-US" altLang="ko-KR" b="1" dirty="0"/>
              <a:t>a Resource" </a:t>
            </a:r>
            <a:r>
              <a:rPr lang="ko-KR" altLang="en-US" b="1" dirty="0"/>
              <a:t>버튼</a:t>
            </a:r>
            <a:r>
              <a:rPr lang="ko-KR" altLang="en-US" dirty="0"/>
              <a:t>이라고 부릅니다</a:t>
            </a:r>
            <a:r>
              <a:rPr lang="en-US" altLang="ko-KR" dirty="0" smtClean="0"/>
              <a:t>.</a:t>
            </a:r>
            <a:br>
              <a:rPr lang="en-US" altLang="ko-KR" dirty="0" smtClean="0"/>
            </a:br>
            <a:r>
              <a:rPr lang="ko-KR" altLang="en-US" dirty="0" smtClean="0"/>
              <a:t>이것을 </a:t>
            </a:r>
            <a:r>
              <a:rPr lang="ko-KR" altLang="en-US" dirty="0"/>
              <a:t>누르면</a:t>
            </a:r>
            <a:r>
              <a:rPr lang="en-US" altLang="ko-KR" dirty="0"/>
              <a:t>, </a:t>
            </a:r>
            <a:r>
              <a:rPr lang="ko-KR" altLang="en-US" dirty="0"/>
              <a:t>다양한 옵션이 있는 창이</a:t>
            </a:r>
            <a:r>
              <a:rPr lang="en-US" altLang="ko-KR" dirty="0"/>
              <a:t/>
            </a:r>
            <a:br>
              <a:rPr lang="en-US" altLang="ko-KR" dirty="0"/>
            </a:br>
            <a:r>
              <a:rPr lang="ko-KR" altLang="en-US" dirty="0"/>
              <a:t>뜹니다</a:t>
            </a:r>
            <a:r>
              <a:rPr lang="en-US" altLang="ko-KR" dirty="0"/>
              <a:t>. </a:t>
            </a:r>
            <a:r>
              <a:rPr lang="ko-KR" altLang="en-US" dirty="0"/>
              <a:t>이를 이용해서 </a:t>
            </a:r>
            <a:r>
              <a:rPr lang="en-US" altLang="ko-KR" dirty="0"/>
              <a:t>stiring.xml</a:t>
            </a:r>
            <a:r>
              <a:rPr lang="ko-KR" altLang="en-US" dirty="0"/>
              <a:t>에 </a:t>
            </a:r>
            <a:r>
              <a:rPr lang="en-US" altLang="ko-KR" dirty="0" smtClean="0"/>
              <a:t/>
            </a:r>
            <a:br>
              <a:rPr lang="en-US" altLang="ko-KR" dirty="0" smtClean="0"/>
            </a:br>
            <a:r>
              <a:rPr lang="en-US" altLang="ko-KR" dirty="0" smtClean="0"/>
              <a:t>key/value </a:t>
            </a:r>
            <a:r>
              <a:rPr lang="ko-KR" altLang="en-US" dirty="0"/>
              <a:t>를 설정할 수 있습니다</a:t>
            </a:r>
            <a:r>
              <a:rPr lang="en-US" altLang="ko-KR" dirty="0"/>
              <a:t>. </a:t>
            </a:r>
          </a:p>
          <a:p>
            <a:pPr>
              <a:buFont typeface="+mj-lt"/>
              <a:buAutoNum type="arabicPeriod"/>
            </a:pPr>
            <a:r>
              <a:rPr lang="ko-KR" altLang="en-US" dirty="0" smtClean="0"/>
              <a:t>왼쪽 </a:t>
            </a:r>
            <a:r>
              <a:rPr lang="ko-KR" altLang="en-US" dirty="0"/>
              <a:t>상단에</a:t>
            </a:r>
            <a:r>
              <a:rPr lang="ko-KR" altLang="en-US" b="1" dirty="0">
                <a:solidFill>
                  <a:srgbClr val="C00000"/>
                </a:solidFill>
              </a:rPr>
              <a:t> </a:t>
            </a:r>
            <a:r>
              <a:rPr lang="en-US" altLang="ko-KR" b="1" dirty="0">
                <a:solidFill>
                  <a:srgbClr val="C00000"/>
                </a:solidFill>
              </a:rPr>
              <a:t>+ </a:t>
            </a:r>
            <a:r>
              <a:rPr lang="ko-KR" altLang="en-US" dirty="0"/>
              <a:t>를 클릭하고</a:t>
            </a:r>
            <a:r>
              <a:rPr lang="en-US" altLang="ko-KR" dirty="0"/>
              <a:t>, </a:t>
            </a:r>
            <a:r>
              <a:rPr lang="en-US" altLang="ko-KR" b="1" dirty="0">
                <a:solidFill>
                  <a:srgbClr val="C00000"/>
                </a:solidFill>
              </a:rPr>
              <a:t>String </a:t>
            </a:r>
            <a:r>
              <a:rPr lang="en-US" altLang="ko-KR" b="1" dirty="0" smtClean="0">
                <a:solidFill>
                  <a:srgbClr val="C00000"/>
                </a:solidFill>
              </a:rPr>
              <a:t>Value</a:t>
            </a:r>
            <a:r>
              <a:rPr lang="ko-KR" altLang="en-US" dirty="0" smtClean="0"/>
              <a:t>를 </a:t>
            </a:r>
            <a:r>
              <a:rPr lang="en-US" altLang="ko-KR" dirty="0" smtClean="0"/>
              <a:t/>
            </a:r>
            <a:br>
              <a:rPr lang="en-US" altLang="ko-KR" dirty="0" smtClean="0"/>
            </a:br>
            <a:r>
              <a:rPr lang="ko-KR" altLang="en-US" dirty="0" smtClean="0"/>
              <a:t>선택하면 </a:t>
            </a:r>
            <a:r>
              <a:rPr lang="ko-KR" altLang="en-US" dirty="0"/>
              <a:t>나타나는 창에 </a:t>
            </a:r>
            <a:r>
              <a:rPr lang="en-US" altLang="ko-KR" dirty="0"/>
              <a:t>Resource </a:t>
            </a:r>
            <a:r>
              <a:rPr lang="en-US" altLang="ko-KR" b="1" dirty="0"/>
              <a:t>key, </a:t>
            </a:r>
            <a:br>
              <a:rPr lang="en-US" altLang="ko-KR" b="1" dirty="0"/>
            </a:br>
            <a:r>
              <a:rPr lang="en-US" altLang="ko-KR" b="1" dirty="0"/>
              <a:t>value </a:t>
            </a:r>
            <a:r>
              <a:rPr lang="ko-KR" altLang="en-US" b="1" dirty="0"/>
              <a:t>즉 </a:t>
            </a:r>
            <a:r>
              <a:rPr lang="en-US" altLang="ko-KR" b="1" dirty="0"/>
              <a:t>"greet", "</a:t>
            </a:r>
            <a:r>
              <a:rPr lang="ko-KR" altLang="en-US" b="1" dirty="0"/>
              <a:t>인사합시다</a:t>
            </a:r>
            <a:r>
              <a:rPr lang="en-US" altLang="ko-KR" b="1" dirty="0"/>
              <a:t>"</a:t>
            </a:r>
            <a:r>
              <a:rPr lang="ko-KR" altLang="en-US" dirty="0"/>
              <a:t>를 각각 </a:t>
            </a:r>
            <a:r>
              <a:rPr lang="en-US" altLang="ko-KR" dirty="0"/>
              <a:t/>
            </a:r>
            <a:br>
              <a:rPr lang="en-US" altLang="ko-KR" dirty="0"/>
            </a:br>
            <a:r>
              <a:rPr lang="ko-KR" altLang="en-US" dirty="0"/>
              <a:t>입력합니다</a:t>
            </a:r>
            <a:r>
              <a:rPr lang="en-US" altLang="ko-KR" dirty="0"/>
              <a:t>. </a:t>
            </a:r>
            <a:r>
              <a:rPr lang="ko-KR" altLang="en-US" dirty="0"/>
              <a:t>그리고</a:t>
            </a:r>
            <a:r>
              <a:rPr lang="en-US" altLang="ko-KR" dirty="0"/>
              <a:t>, OK</a:t>
            </a:r>
            <a:r>
              <a:rPr lang="ko-KR" altLang="en-US" dirty="0"/>
              <a:t>합니다</a:t>
            </a:r>
            <a:r>
              <a:rPr lang="en-US" altLang="ko-KR" dirty="0"/>
              <a:t>. </a:t>
            </a:r>
            <a:endParaRPr lang="en-US" altLang="ko-KR" dirty="0" smtClean="0"/>
          </a:p>
          <a:p>
            <a:pPr>
              <a:buFont typeface="+mj-lt"/>
              <a:buAutoNum type="arabicPeriod"/>
            </a:pPr>
            <a:r>
              <a:rPr lang="ko-KR" altLang="en-US" dirty="0"/>
              <a:t>그러면</a:t>
            </a:r>
            <a:r>
              <a:rPr lang="en-US" altLang="ko-KR" dirty="0"/>
              <a:t>, </a:t>
            </a:r>
            <a:r>
              <a:rPr lang="ko-KR" altLang="en-US" dirty="0"/>
              <a:t>나타나는 결과는 이것입니다</a:t>
            </a:r>
            <a:r>
              <a:rPr lang="en-US" altLang="ko-KR" dirty="0"/>
              <a:t>. </a:t>
            </a:r>
            <a:br>
              <a:rPr lang="en-US" altLang="ko-KR" dirty="0"/>
            </a:br>
            <a:r>
              <a:rPr lang="ko-KR" altLang="en-US" dirty="0"/>
              <a:t>경고도 없어질 것입니다</a:t>
            </a:r>
          </a:p>
          <a:p>
            <a:pPr>
              <a:buFont typeface="+mj-lt"/>
              <a:buAutoNum type="arabicPeriod"/>
            </a:pPr>
            <a:endParaRPr lang="ko-KR" altLang="en-US" dirty="0"/>
          </a:p>
          <a:p>
            <a:pPr marL="0" indent="0">
              <a:buNone/>
            </a:pPr>
            <a:endParaRPr lang="ko-KR" altLang="en-US" b="1" dirty="0">
              <a:solidFill>
                <a:srgbClr val="C00000"/>
              </a:solidFill>
            </a:endParaRPr>
          </a:p>
        </p:txBody>
      </p:sp>
      <p:pic>
        <p:nvPicPr>
          <p:cNvPr id="13" name="그림 12"/>
          <p:cNvPicPr>
            <a:picLocks noChangeAspect="1"/>
          </p:cNvPicPr>
          <p:nvPr/>
        </p:nvPicPr>
        <p:blipFill>
          <a:blip r:embed="rId2"/>
          <a:stretch>
            <a:fillRect/>
          </a:stretch>
        </p:blipFill>
        <p:spPr>
          <a:xfrm>
            <a:off x="623392" y="1673153"/>
            <a:ext cx="3063505" cy="1143099"/>
          </a:xfrm>
          <a:prstGeom prst="rect">
            <a:avLst/>
          </a:prstGeom>
        </p:spPr>
      </p:pic>
      <p:sp>
        <p:nvSpPr>
          <p:cNvPr id="14" name="모서리가 둥근 직사각형 13"/>
          <p:cNvSpPr/>
          <p:nvPr/>
        </p:nvSpPr>
        <p:spPr>
          <a:xfrm>
            <a:off x="3411693" y="2244702"/>
            <a:ext cx="275204" cy="18070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5" name="꺾인 연결선 14"/>
          <p:cNvCxnSpPr>
            <a:stCxn id="14" idx="2"/>
            <a:endCxn id="16" idx="0"/>
          </p:cNvCxnSpPr>
          <p:nvPr/>
        </p:nvCxnSpPr>
        <p:spPr>
          <a:xfrm rot="5400000">
            <a:off x="2488080" y="2036880"/>
            <a:ext cx="672692" cy="1449739"/>
          </a:xfrm>
          <a:prstGeom prst="bentConnector3">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모서리가 둥근 직사각형 15"/>
          <p:cNvSpPr/>
          <p:nvPr/>
        </p:nvSpPr>
        <p:spPr>
          <a:xfrm>
            <a:off x="839416" y="3098095"/>
            <a:ext cx="2520280" cy="35505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p:cNvPicPr>
            <a:picLocks noChangeAspect="1"/>
          </p:cNvPicPr>
          <p:nvPr/>
        </p:nvPicPr>
        <p:blipFill>
          <a:blip r:embed="rId3"/>
          <a:stretch>
            <a:fillRect/>
          </a:stretch>
        </p:blipFill>
        <p:spPr>
          <a:xfrm>
            <a:off x="5352919" y="1554061"/>
            <a:ext cx="3937855" cy="3612886"/>
          </a:xfrm>
          <a:prstGeom prst="rect">
            <a:avLst/>
          </a:prstGeom>
        </p:spPr>
      </p:pic>
      <p:sp>
        <p:nvSpPr>
          <p:cNvPr id="11" name="모서리가 둥근 직사각형 10"/>
          <p:cNvSpPr/>
          <p:nvPr/>
        </p:nvSpPr>
        <p:spPr>
          <a:xfrm>
            <a:off x="5337919" y="1827979"/>
            <a:ext cx="450217" cy="25792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모서리가 둥근 직사각형 16"/>
          <p:cNvSpPr/>
          <p:nvPr/>
        </p:nvSpPr>
        <p:spPr>
          <a:xfrm>
            <a:off x="7063507" y="2423638"/>
            <a:ext cx="1624782" cy="50130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8" name="꺾인 연결선 17"/>
          <p:cNvCxnSpPr>
            <a:stCxn id="17" idx="1"/>
          </p:cNvCxnSpPr>
          <p:nvPr/>
        </p:nvCxnSpPr>
        <p:spPr>
          <a:xfrm rot="10800000" flipV="1">
            <a:off x="4848679" y="2674291"/>
            <a:ext cx="2214829" cy="2077704"/>
          </a:xfrm>
          <a:prstGeom prst="bentConnector3">
            <a:avLst/>
          </a:prstGeom>
          <a:ln w="190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모서리가 둥근 직사각형 18"/>
          <p:cNvSpPr/>
          <p:nvPr/>
        </p:nvSpPr>
        <p:spPr>
          <a:xfrm>
            <a:off x="2017542" y="4334767"/>
            <a:ext cx="275204" cy="18070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 name="꺾인 연결선 7"/>
          <p:cNvCxnSpPr>
            <a:stCxn id="11" idx="2"/>
            <a:endCxn id="19" idx="0"/>
          </p:cNvCxnSpPr>
          <p:nvPr/>
        </p:nvCxnSpPr>
        <p:spPr>
          <a:xfrm rot="5400000">
            <a:off x="2734655" y="1506394"/>
            <a:ext cx="2248862" cy="3407884"/>
          </a:xfrm>
          <a:prstGeom prst="bentConnector3">
            <a:avLst>
              <a:gd name="adj1" fmla="val 96525"/>
            </a:avLst>
          </a:prstGeom>
          <a:ln w="190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 name="그림 19"/>
          <p:cNvPicPr>
            <a:picLocks noChangeAspect="1"/>
          </p:cNvPicPr>
          <p:nvPr/>
        </p:nvPicPr>
        <p:blipFill>
          <a:blip r:embed="rId4"/>
          <a:stretch>
            <a:fillRect/>
          </a:stretch>
        </p:blipFill>
        <p:spPr>
          <a:xfrm>
            <a:off x="8823425" y="3429000"/>
            <a:ext cx="3033023" cy="2987299"/>
          </a:xfrm>
          <a:prstGeom prst="rect">
            <a:avLst/>
          </a:prstGeom>
        </p:spPr>
      </p:pic>
      <p:sp>
        <p:nvSpPr>
          <p:cNvPr id="21" name="모서리가 둥근 직사각형 20"/>
          <p:cNvSpPr/>
          <p:nvPr/>
        </p:nvSpPr>
        <p:spPr>
          <a:xfrm>
            <a:off x="8687334" y="5417606"/>
            <a:ext cx="3169114" cy="504056"/>
          </a:xfrm>
          <a:prstGeom prst="roundRect">
            <a:avLst/>
          </a:prstGeom>
          <a:solidFill>
            <a:srgbClr val="C00000">
              <a:alpha val="10000"/>
            </a:srgbClr>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 name="그림 22"/>
          <p:cNvPicPr>
            <a:picLocks noChangeAspect="1"/>
          </p:cNvPicPr>
          <p:nvPr/>
        </p:nvPicPr>
        <p:blipFill>
          <a:blip r:embed="rId5"/>
          <a:stretch>
            <a:fillRect/>
          </a:stretch>
        </p:blipFill>
        <p:spPr>
          <a:xfrm>
            <a:off x="5590990" y="5517232"/>
            <a:ext cx="3525161" cy="949894"/>
          </a:xfrm>
          <a:prstGeom prst="rect">
            <a:avLst/>
          </a:prstGeom>
        </p:spPr>
      </p:pic>
      <p:cxnSp>
        <p:nvCxnSpPr>
          <p:cNvPr id="24" name="꺾인 연결선 23"/>
          <p:cNvCxnSpPr/>
          <p:nvPr/>
        </p:nvCxnSpPr>
        <p:spPr>
          <a:xfrm>
            <a:off x="4583832" y="5589240"/>
            <a:ext cx="4103502" cy="72008"/>
          </a:xfrm>
          <a:prstGeom prst="bentConnector3">
            <a:avLst/>
          </a:prstGeom>
          <a:ln w="190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꺾인 연결선 21"/>
          <p:cNvCxnSpPr/>
          <p:nvPr/>
        </p:nvCxnSpPr>
        <p:spPr>
          <a:xfrm>
            <a:off x="3411693" y="5828540"/>
            <a:ext cx="3910155" cy="207986"/>
          </a:xfrm>
          <a:prstGeom prst="bentConnector3">
            <a:avLst>
              <a:gd name="adj1" fmla="val 50000"/>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41564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solidFill>
                  <a:schemeClr val="tx1"/>
                </a:solidFill>
              </a:rPr>
              <a:t>03-3 Hello </a:t>
            </a:r>
            <a:r>
              <a:rPr lang="ko-KR" altLang="en-US" dirty="0" smtClean="0">
                <a:solidFill>
                  <a:schemeClr val="tx1"/>
                </a:solidFill>
              </a:rPr>
              <a:t>프로젝트 하나씩 바꾸어 보기 </a:t>
            </a:r>
            <a:r>
              <a:rPr lang="en-US" altLang="ko-KR" dirty="0" smtClean="0">
                <a:solidFill>
                  <a:schemeClr val="tx1"/>
                </a:solidFill>
              </a:rPr>
              <a:t>- </a:t>
            </a:r>
            <a:r>
              <a:rPr lang="ko-KR" altLang="en-US" dirty="0">
                <a:solidFill>
                  <a:srgbClr val="C00000"/>
                </a:solidFill>
              </a:rPr>
              <a:t>버튼을 </a:t>
            </a:r>
            <a:r>
              <a:rPr lang="ko-KR" altLang="en-US" dirty="0" smtClean="0">
                <a:solidFill>
                  <a:srgbClr val="C00000"/>
                </a:solidFill>
              </a:rPr>
              <a:t>누르면 </a:t>
            </a:r>
            <a:r>
              <a:rPr lang="ko-KR" altLang="en-US" dirty="0">
                <a:solidFill>
                  <a:srgbClr val="C00000"/>
                </a:solidFill>
              </a:rPr>
              <a:t>메시지 </a:t>
            </a:r>
            <a:r>
              <a:rPr lang="ko-KR" altLang="en-US" dirty="0" smtClean="0">
                <a:solidFill>
                  <a:srgbClr val="C00000"/>
                </a:solidFill>
              </a:rPr>
              <a:t>나타내기</a:t>
            </a:r>
            <a:endParaRPr lang="ko-KR" altLang="en-US" dirty="0">
              <a:solidFill>
                <a:schemeClr val="tx1"/>
              </a:solidFill>
            </a:endParaRPr>
          </a:p>
        </p:txBody>
      </p:sp>
      <p:sp>
        <p:nvSpPr>
          <p:cNvPr id="3" name="내용 개체 틀 2"/>
          <p:cNvSpPr>
            <a:spLocks noGrp="1"/>
          </p:cNvSpPr>
          <p:nvPr>
            <p:ph idx="10"/>
          </p:nvPr>
        </p:nvSpPr>
        <p:spPr/>
        <p:txBody>
          <a:bodyPr>
            <a:normAutofit/>
          </a:bodyPr>
          <a:lstStyle/>
          <a:p>
            <a:r>
              <a:rPr lang="ko-KR" altLang="en-US" dirty="0" smtClean="0"/>
              <a:t>우리가 해결하려고 하려는 오류 메시지는 다음과 같습니다</a:t>
            </a:r>
            <a:r>
              <a:rPr lang="en-US" altLang="ko-KR" dirty="0"/>
              <a:t>. </a:t>
            </a:r>
            <a:br>
              <a:rPr lang="en-US" altLang="ko-KR" dirty="0"/>
            </a:br>
            <a:r>
              <a:rPr lang="en-US" altLang="ko-KR" dirty="0"/>
              <a:t>Corresponding method handler '`</a:t>
            </a:r>
            <a:r>
              <a:rPr lang="en-US" altLang="ko-KR" dirty="0">
                <a:solidFill>
                  <a:srgbClr val="C00000"/>
                </a:solidFill>
              </a:rPr>
              <a:t>public void onButton1Clicked(</a:t>
            </a:r>
            <a:r>
              <a:rPr lang="en-US" altLang="ko-KR" dirty="0" err="1">
                <a:solidFill>
                  <a:srgbClr val="C00000"/>
                </a:solidFill>
              </a:rPr>
              <a:t>android.view.View</a:t>
            </a:r>
            <a:r>
              <a:rPr lang="en-US" altLang="ko-KR" dirty="0"/>
              <a:t>)`' not found</a:t>
            </a:r>
          </a:p>
          <a:p>
            <a:r>
              <a:rPr lang="ko-KR" altLang="en-US" dirty="0" smtClean="0"/>
              <a:t>이를 해결하려면</a:t>
            </a:r>
            <a:r>
              <a:rPr lang="en-US" altLang="ko-KR" dirty="0" smtClean="0"/>
              <a:t>, onClick </a:t>
            </a:r>
            <a:r>
              <a:rPr lang="ko-KR" altLang="en-US" dirty="0" smtClean="0"/>
              <a:t>속성에 입력한 </a:t>
            </a:r>
            <a:r>
              <a:rPr lang="en-US" altLang="ko-KR" dirty="0" smtClean="0"/>
              <a:t>onButton1Clicked </a:t>
            </a:r>
            <a:r>
              <a:rPr lang="ko-KR" altLang="en-US" dirty="0" smtClean="0"/>
              <a:t>메소드를 </a:t>
            </a:r>
            <a:r>
              <a:rPr lang="en-US" altLang="ko-KR" dirty="0" smtClean="0"/>
              <a:t>MainActivity.java</a:t>
            </a:r>
            <a:r>
              <a:rPr lang="ko-KR" altLang="en-US" dirty="0" smtClean="0"/>
              <a:t>에 구현해야 합니다</a:t>
            </a:r>
            <a:r>
              <a:rPr lang="en-US" altLang="ko-KR" dirty="0" smtClean="0"/>
              <a:t>.</a:t>
            </a:r>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57</a:t>
            </a:fld>
            <a:endParaRPr lang="ko-KR" altLang="en-US"/>
          </a:p>
        </p:txBody>
      </p:sp>
      <p:pic>
        <p:nvPicPr>
          <p:cNvPr id="5" name="그림 4"/>
          <p:cNvPicPr>
            <a:picLocks noChangeAspect="1"/>
          </p:cNvPicPr>
          <p:nvPr/>
        </p:nvPicPr>
        <p:blipFill>
          <a:blip r:embed="rId2"/>
          <a:stretch>
            <a:fillRect/>
          </a:stretch>
        </p:blipFill>
        <p:spPr>
          <a:xfrm>
            <a:off x="623392" y="3049347"/>
            <a:ext cx="8739025" cy="1747805"/>
          </a:xfrm>
          <a:prstGeom prst="rect">
            <a:avLst/>
          </a:prstGeom>
        </p:spPr>
      </p:pic>
    </p:spTree>
    <p:extLst>
      <p:ext uri="{BB962C8B-B14F-4D97-AF65-F5344CB8AC3E}">
        <p14:creationId xmlns:p14="http://schemas.microsoft.com/office/powerpoint/2010/main" val="119879145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solidFill>
                  <a:schemeClr val="tx1"/>
                </a:solidFill>
              </a:rPr>
              <a:t>03-3 Hello </a:t>
            </a:r>
            <a:r>
              <a:rPr lang="ko-KR" altLang="en-US" dirty="0" smtClean="0">
                <a:solidFill>
                  <a:schemeClr val="tx1"/>
                </a:solidFill>
              </a:rPr>
              <a:t>프로젝트 하나씩 바꾸어 보기 </a:t>
            </a:r>
            <a:r>
              <a:rPr lang="en-US" altLang="ko-KR" dirty="0" smtClean="0">
                <a:solidFill>
                  <a:schemeClr val="tx1"/>
                </a:solidFill>
              </a:rPr>
              <a:t>- </a:t>
            </a:r>
            <a:r>
              <a:rPr lang="ko-KR" altLang="en-US" dirty="0">
                <a:solidFill>
                  <a:srgbClr val="C00000"/>
                </a:solidFill>
              </a:rPr>
              <a:t>버튼을 </a:t>
            </a:r>
            <a:r>
              <a:rPr lang="ko-KR" altLang="en-US" dirty="0" smtClean="0">
                <a:solidFill>
                  <a:srgbClr val="C00000"/>
                </a:solidFill>
              </a:rPr>
              <a:t>누르면 </a:t>
            </a:r>
            <a:r>
              <a:rPr lang="ko-KR" altLang="en-US" dirty="0">
                <a:solidFill>
                  <a:srgbClr val="C00000"/>
                </a:solidFill>
              </a:rPr>
              <a:t>메시지 </a:t>
            </a:r>
            <a:r>
              <a:rPr lang="ko-KR" altLang="en-US" dirty="0" smtClean="0">
                <a:solidFill>
                  <a:srgbClr val="C00000"/>
                </a:solidFill>
              </a:rPr>
              <a:t>나타내기</a:t>
            </a:r>
            <a:endParaRPr lang="ko-KR" altLang="en-US" dirty="0">
              <a:solidFill>
                <a:schemeClr val="tx1"/>
              </a:solidFill>
            </a:endParaRPr>
          </a:p>
        </p:txBody>
      </p:sp>
      <p:sp>
        <p:nvSpPr>
          <p:cNvPr id="3" name="내용 개체 틀 2"/>
          <p:cNvSpPr>
            <a:spLocks noGrp="1"/>
          </p:cNvSpPr>
          <p:nvPr>
            <p:ph idx="10"/>
          </p:nvPr>
        </p:nvSpPr>
        <p:spPr/>
        <p:txBody>
          <a:bodyPr>
            <a:normAutofit/>
          </a:bodyPr>
          <a:lstStyle/>
          <a:p>
            <a:r>
              <a:rPr lang="ko-KR" altLang="en-US" dirty="0" smtClean="0"/>
              <a:t>이제</a:t>
            </a:r>
            <a:r>
              <a:rPr lang="en-US" altLang="ko-KR" dirty="0" smtClean="0"/>
              <a:t>, </a:t>
            </a:r>
            <a:r>
              <a:rPr lang="ko-KR" altLang="en-US" dirty="0" smtClean="0"/>
              <a:t>소스 코드에 </a:t>
            </a:r>
            <a:r>
              <a:rPr lang="en-US" altLang="ko-KR" dirty="0">
                <a:solidFill>
                  <a:srgbClr val="C00000"/>
                </a:solidFill>
              </a:rPr>
              <a:t>onButton1Clicked</a:t>
            </a:r>
            <a:r>
              <a:rPr lang="ko-KR" altLang="en-US" dirty="0" smtClean="0"/>
              <a:t> 메소드를 추가하면 되는데</a:t>
            </a:r>
            <a:r>
              <a:rPr lang="en-US" altLang="ko-KR" dirty="0" smtClean="0"/>
              <a:t>, </a:t>
            </a:r>
            <a:r>
              <a:rPr lang="ko-KR" altLang="en-US" dirty="0" smtClean="0"/>
              <a:t>먼저 해야 할 일이 있습니다</a:t>
            </a:r>
            <a:r>
              <a:rPr lang="en-US" altLang="ko-KR" dirty="0" smtClean="0"/>
              <a:t>.</a:t>
            </a:r>
            <a:br>
              <a:rPr lang="en-US" altLang="ko-KR" dirty="0" smtClean="0"/>
            </a:br>
            <a:r>
              <a:rPr lang="ko-KR" altLang="en-US" dirty="0" smtClean="0"/>
              <a:t>자바에서 어떤 클래스를 사용하려면 </a:t>
            </a:r>
            <a:r>
              <a:rPr lang="en-US" altLang="ko-KR" dirty="0" smtClean="0"/>
              <a:t>import </a:t>
            </a:r>
            <a:r>
              <a:rPr lang="ko-KR" altLang="en-US" dirty="0" smtClean="0"/>
              <a:t>구문을 추가해야 하는데</a:t>
            </a:r>
            <a:r>
              <a:rPr lang="en-US" altLang="ko-KR" dirty="0" smtClean="0"/>
              <a:t>, </a:t>
            </a:r>
            <a:r>
              <a:rPr lang="ko-KR" altLang="en-US" dirty="0" smtClean="0"/>
              <a:t>이것이 귀찮은 일입니다</a:t>
            </a:r>
            <a:r>
              <a:rPr lang="en-US" altLang="ko-KR" dirty="0" smtClean="0"/>
              <a:t>.</a:t>
            </a:r>
            <a:br>
              <a:rPr lang="en-US" altLang="ko-KR" dirty="0" smtClean="0"/>
            </a:br>
            <a:r>
              <a:rPr lang="ko-KR" altLang="en-US" dirty="0" err="1" smtClean="0"/>
              <a:t>안스에서는</a:t>
            </a:r>
            <a:r>
              <a:rPr lang="ko-KR" altLang="en-US" dirty="0" smtClean="0"/>
              <a:t> 이것을 자동으로 처리하는 기능을 제공합니다</a:t>
            </a:r>
            <a:r>
              <a:rPr lang="en-US" altLang="ko-KR" dirty="0" smtClean="0"/>
              <a:t>. </a:t>
            </a:r>
            <a:r>
              <a:rPr lang="ko-KR" altLang="en-US" dirty="0" smtClean="0"/>
              <a:t>이 기능이 동작하도록 설정합시다</a:t>
            </a:r>
            <a:r>
              <a:rPr lang="en-US" altLang="ko-KR" dirty="0" smtClean="0"/>
              <a:t>. </a:t>
            </a:r>
          </a:p>
          <a:p>
            <a:r>
              <a:rPr lang="ko-KR" altLang="en-US" dirty="0" err="1" smtClean="0"/>
              <a:t>안스</a:t>
            </a:r>
            <a:r>
              <a:rPr lang="ko-KR" altLang="en-US" dirty="0" smtClean="0"/>
              <a:t> 메뉴에서</a:t>
            </a:r>
            <a:r>
              <a:rPr lang="en-US" altLang="ko-KR" dirty="0" smtClean="0"/>
              <a:t>, [</a:t>
            </a:r>
            <a:r>
              <a:rPr lang="en-US" altLang="ko-KR" b="1" dirty="0" smtClean="0">
                <a:solidFill>
                  <a:srgbClr val="C00000"/>
                </a:solidFill>
              </a:rPr>
              <a:t>File </a:t>
            </a:r>
            <a:r>
              <a:rPr lang="en-US" altLang="ko-KR" b="1" dirty="0" smtClean="0">
                <a:solidFill>
                  <a:srgbClr val="C00000"/>
                </a:solidFill>
                <a:sym typeface="Wingdings" panose="05000000000000000000" pitchFamily="2" charset="2"/>
              </a:rPr>
              <a:t> Settings</a:t>
            </a:r>
            <a:r>
              <a:rPr lang="en-US" altLang="ko-KR" dirty="0" smtClean="0">
                <a:sym typeface="Wingdings" panose="05000000000000000000" pitchFamily="2" charset="2"/>
              </a:rPr>
              <a:t>]</a:t>
            </a:r>
            <a:r>
              <a:rPr lang="ko-KR" altLang="en-US" dirty="0" smtClean="0">
                <a:sym typeface="Wingdings" panose="05000000000000000000" pitchFamily="2" charset="2"/>
              </a:rPr>
              <a:t>를 선택합니다</a:t>
            </a:r>
            <a:r>
              <a:rPr lang="en-US" altLang="ko-KR" dirty="0" smtClean="0">
                <a:sym typeface="Wingdings" panose="05000000000000000000" pitchFamily="2" charset="2"/>
              </a:rPr>
              <a:t>.  [</a:t>
            </a:r>
            <a:r>
              <a:rPr lang="en-US" altLang="ko-KR" dirty="0" smtClean="0">
                <a:solidFill>
                  <a:srgbClr val="C00000"/>
                </a:solidFill>
                <a:sym typeface="Wingdings" panose="05000000000000000000" pitchFamily="2" charset="2"/>
              </a:rPr>
              <a:t>Editor  General  Auto Import</a:t>
            </a:r>
            <a:r>
              <a:rPr lang="en-US" altLang="ko-KR" dirty="0" smtClean="0">
                <a:sym typeface="Wingdings" panose="05000000000000000000" pitchFamily="2" charset="2"/>
              </a:rPr>
              <a:t>]</a:t>
            </a:r>
            <a:r>
              <a:rPr lang="ko-KR" altLang="en-US" dirty="0" smtClean="0">
                <a:sym typeface="Wingdings" panose="05000000000000000000" pitchFamily="2" charset="2"/>
              </a:rPr>
              <a:t>를 선택합니다</a:t>
            </a:r>
            <a:r>
              <a:rPr lang="en-US" altLang="ko-KR" dirty="0" smtClean="0">
                <a:sym typeface="Wingdings" panose="05000000000000000000" pitchFamily="2" charset="2"/>
              </a:rPr>
              <a:t>. </a:t>
            </a:r>
            <a:br>
              <a:rPr lang="en-US" altLang="ko-KR" dirty="0" smtClean="0">
                <a:sym typeface="Wingdings" panose="05000000000000000000" pitchFamily="2" charset="2"/>
              </a:rPr>
            </a:br>
            <a:r>
              <a:rPr lang="ko-KR" altLang="en-US" dirty="0" smtClean="0">
                <a:sym typeface="Wingdings" panose="05000000000000000000" pitchFamily="2" charset="2"/>
              </a:rPr>
              <a:t>오른쪽 설정 화면에서 </a:t>
            </a:r>
            <a:r>
              <a:rPr lang="en-US" altLang="ko-KR" b="1" dirty="0" smtClean="0">
                <a:sym typeface="Wingdings" panose="05000000000000000000" pitchFamily="2" charset="2"/>
              </a:rPr>
              <a:t>Add unambiguous imports on the fly</a:t>
            </a:r>
            <a:r>
              <a:rPr lang="ko-KR" altLang="en-US" dirty="0" smtClean="0">
                <a:sym typeface="Wingdings" panose="05000000000000000000" pitchFamily="2" charset="2"/>
              </a:rPr>
              <a:t>와 </a:t>
            </a:r>
            <a:r>
              <a:rPr lang="en-US" altLang="ko-KR" b="1" dirty="0" smtClean="0">
                <a:sym typeface="Wingdings" panose="05000000000000000000" pitchFamily="2" charset="2"/>
              </a:rPr>
              <a:t>Optimize imports on the fly </a:t>
            </a:r>
            <a:r>
              <a:rPr lang="ko-KR" altLang="en-US" dirty="0" smtClean="0">
                <a:sym typeface="Wingdings" panose="05000000000000000000" pitchFamily="2" charset="2"/>
              </a:rPr>
              <a:t>항목을 체크한 후</a:t>
            </a:r>
            <a:r>
              <a:rPr lang="en-US" altLang="ko-KR" dirty="0" smtClean="0">
                <a:sym typeface="Wingdings" panose="05000000000000000000" pitchFamily="2" charset="2"/>
              </a:rPr>
              <a:t>, OK</a:t>
            </a:r>
            <a:r>
              <a:rPr lang="ko-KR" altLang="en-US" dirty="0" smtClean="0">
                <a:sym typeface="Wingdings" panose="05000000000000000000" pitchFamily="2" charset="2"/>
              </a:rPr>
              <a:t>합니다</a:t>
            </a:r>
            <a:r>
              <a:rPr lang="en-US" altLang="ko-KR" dirty="0" smtClean="0">
                <a:sym typeface="Wingdings" panose="05000000000000000000" pitchFamily="2" charset="2"/>
              </a:rPr>
              <a:t>. </a:t>
            </a:r>
            <a:r>
              <a:rPr lang="ko-KR" altLang="en-US" dirty="0" smtClean="0">
                <a:sym typeface="Wingdings" panose="05000000000000000000" pitchFamily="2" charset="2"/>
              </a:rPr>
              <a:t>이제 자동으로 </a:t>
            </a:r>
            <a:r>
              <a:rPr lang="en-US" altLang="ko-KR" dirty="0" smtClean="0">
                <a:sym typeface="Wingdings" panose="05000000000000000000" pitchFamily="2" charset="2"/>
              </a:rPr>
              <a:t>import</a:t>
            </a:r>
            <a:r>
              <a:rPr lang="ko-KR" altLang="en-US" dirty="0" smtClean="0">
                <a:sym typeface="Wingdings" panose="05000000000000000000" pitchFamily="2" charset="2"/>
              </a:rPr>
              <a:t>구문이 입력이 될 것입니다</a:t>
            </a:r>
            <a:endParaRPr lang="en-US" altLang="ko-KR" dirty="0" smtClean="0">
              <a:sym typeface="Wingdings" panose="05000000000000000000" pitchFamily="2" charset="2"/>
            </a:endParaRPr>
          </a:p>
          <a:p>
            <a:r>
              <a:rPr lang="ko-KR" altLang="en-US" dirty="0" smtClean="0">
                <a:sym typeface="Wingdings" panose="05000000000000000000" pitchFamily="2" charset="2"/>
              </a:rPr>
              <a:t>이것은 한 번 설정하면 모든 안스 프로젝트에 적용됩니다</a:t>
            </a:r>
            <a:r>
              <a:rPr lang="en-US" altLang="ko-KR" dirty="0" smtClean="0">
                <a:sym typeface="Wingdings" panose="05000000000000000000" pitchFamily="2" charset="2"/>
              </a:rPr>
              <a:t>.</a:t>
            </a:r>
          </a:p>
          <a:p>
            <a:pPr marL="0" indent="0">
              <a:buNone/>
            </a:pPr>
            <a:r>
              <a:rPr lang="en-US" altLang="ko-KR" dirty="0" smtClean="0"/>
              <a:t/>
            </a:r>
            <a:br>
              <a:rPr lang="en-US" altLang="ko-KR" dirty="0" smtClean="0"/>
            </a:br>
            <a:r>
              <a:rPr lang="en-US" altLang="ko-KR" dirty="0" smtClean="0"/>
              <a:t/>
            </a:r>
            <a:br>
              <a:rPr lang="en-US" altLang="ko-KR" dirty="0" smtClean="0"/>
            </a:br>
            <a:endParaRPr lang="en-US" altLang="ko-KR" dirty="0"/>
          </a:p>
          <a:p>
            <a:pPr lvl="1" latinLnBrk="0"/>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58</a:t>
            </a:fld>
            <a:endParaRPr lang="ko-KR" altLang="en-US"/>
          </a:p>
        </p:txBody>
      </p:sp>
      <p:pic>
        <p:nvPicPr>
          <p:cNvPr id="6" name="그림 5"/>
          <p:cNvPicPr>
            <a:picLocks noChangeAspect="1"/>
          </p:cNvPicPr>
          <p:nvPr/>
        </p:nvPicPr>
        <p:blipFill>
          <a:blip r:embed="rId2"/>
          <a:stretch>
            <a:fillRect/>
          </a:stretch>
        </p:blipFill>
        <p:spPr>
          <a:xfrm>
            <a:off x="5375920" y="3129842"/>
            <a:ext cx="6325292" cy="3366688"/>
          </a:xfrm>
          <a:prstGeom prst="rect">
            <a:avLst/>
          </a:prstGeom>
        </p:spPr>
      </p:pic>
      <p:cxnSp>
        <p:nvCxnSpPr>
          <p:cNvPr id="8" name="직선 화살표 연결선 7"/>
          <p:cNvCxnSpPr/>
          <p:nvPr/>
        </p:nvCxnSpPr>
        <p:spPr>
          <a:xfrm>
            <a:off x="7392144" y="5085184"/>
            <a:ext cx="360040"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p:cNvCxnSpPr/>
          <p:nvPr/>
        </p:nvCxnSpPr>
        <p:spPr>
          <a:xfrm>
            <a:off x="7392144" y="5229200"/>
            <a:ext cx="360040"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141920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solidFill>
                  <a:schemeClr val="tx1"/>
                </a:solidFill>
              </a:rPr>
              <a:t>03-3 Hello </a:t>
            </a:r>
            <a:r>
              <a:rPr lang="ko-KR" altLang="en-US" dirty="0" smtClean="0">
                <a:solidFill>
                  <a:schemeClr val="tx1"/>
                </a:solidFill>
              </a:rPr>
              <a:t>프로젝트 하나씩 바꾸어 보기 </a:t>
            </a:r>
            <a:r>
              <a:rPr lang="en-US" altLang="ko-KR" dirty="0" smtClean="0">
                <a:solidFill>
                  <a:schemeClr val="tx1"/>
                </a:solidFill>
              </a:rPr>
              <a:t>- </a:t>
            </a:r>
            <a:r>
              <a:rPr lang="ko-KR" altLang="en-US" dirty="0">
                <a:solidFill>
                  <a:srgbClr val="C00000"/>
                </a:solidFill>
              </a:rPr>
              <a:t>버튼을 </a:t>
            </a:r>
            <a:r>
              <a:rPr lang="ko-KR" altLang="en-US" dirty="0" smtClean="0">
                <a:solidFill>
                  <a:srgbClr val="C00000"/>
                </a:solidFill>
              </a:rPr>
              <a:t>누르면 </a:t>
            </a:r>
            <a:r>
              <a:rPr lang="ko-KR" altLang="en-US" dirty="0">
                <a:solidFill>
                  <a:srgbClr val="C00000"/>
                </a:solidFill>
              </a:rPr>
              <a:t>메시지 </a:t>
            </a:r>
            <a:r>
              <a:rPr lang="ko-KR" altLang="en-US" dirty="0" smtClean="0">
                <a:solidFill>
                  <a:srgbClr val="C00000"/>
                </a:solidFill>
              </a:rPr>
              <a:t>나타내기</a:t>
            </a:r>
            <a:endParaRPr lang="ko-KR" altLang="en-US" dirty="0">
              <a:solidFill>
                <a:schemeClr val="tx1"/>
              </a:solidFill>
            </a:endParaRPr>
          </a:p>
        </p:txBody>
      </p:sp>
      <p:sp>
        <p:nvSpPr>
          <p:cNvPr id="3" name="내용 개체 틀 2"/>
          <p:cNvSpPr>
            <a:spLocks noGrp="1"/>
          </p:cNvSpPr>
          <p:nvPr>
            <p:ph idx="10"/>
          </p:nvPr>
        </p:nvSpPr>
        <p:spPr/>
        <p:txBody>
          <a:bodyPr>
            <a:normAutofit/>
          </a:bodyPr>
          <a:lstStyle/>
          <a:p>
            <a:r>
              <a:rPr lang="en-US" altLang="ko-KR" dirty="0" smtClean="0"/>
              <a:t>onClick </a:t>
            </a:r>
            <a:r>
              <a:rPr lang="ko-KR" altLang="en-US" dirty="0" smtClean="0"/>
              <a:t>속성으로 입력한 </a:t>
            </a:r>
            <a:r>
              <a:rPr lang="en-US" altLang="ko-KR" b="1" dirty="0" smtClean="0"/>
              <a:t>onButton1Clicked </a:t>
            </a:r>
            <a:r>
              <a:rPr lang="ko-KR" altLang="en-US" b="1" dirty="0" smtClean="0"/>
              <a:t>메소드</a:t>
            </a:r>
            <a:r>
              <a:rPr lang="ko-KR" altLang="en-US" dirty="0" smtClean="0"/>
              <a:t>를 </a:t>
            </a:r>
            <a:r>
              <a:rPr lang="en-US" altLang="ko-KR" dirty="0" smtClean="0"/>
              <a:t>MainActivity.java</a:t>
            </a:r>
            <a:r>
              <a:rPr lang="ko-KR" altLang="en-US" dirty="0" smtClean="0"/>
              <a:t>에 구현해야 합니다</a:t>
            </a:r>
            <a:r>
              <a:rPr lang="en-US" altLang="ko-KR" dirty="0" smtClean="0"/>
              <a:t>.</a:t>
            </a:r>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r>
              <a:rPr lang="ko-KR" altLang="en-US" dirty="0" smtClean="0"/>
              <a:t>위 메소드 정의를 복사한 후</a:t>
            </a:r>
            <a:r>
              <a:rPr lang="en-US" altLang="ko-KR" dirty="0" smtClean="0"/>
              <a:t>,</a:t>
            </a:r>
            <a:r>
              <a:rPr lang="ko-KR" altLang="en-US" dirty="0" smtClean="0"/>
              <a:t> </a:t>
            </a:r>
            <a:r>
              <a:rPr lang="en-US" altLang="ko-KR" dirty="0" smtClean="0"/>
              <a:t>MainActivity.java </a:t>
            </a:r>
            <a:r>
              <a:rPr lang="ko-KR" altLang="en-US" dirty="0" smtClean="0"/>
              <a:t>탭을 클릭하고</a:t>
            </a:r>
            <a:r>
              <a:rPr lang="en-US" altLang="ko-KR" dirty="0" smtClean="0"/>
              <a:t>, </a:t>
            </a:r>
            <a:r>
              <a:rPr lang="ko-KR" altLang="en-US" dirty="0" smtClean="0"/>
              <a:t>아래와 같이 수정합니다</a:t>
            </a:r>
            <a:r>
              <a:rPr lang="en-US" altLang="ko-KR" dirty="0" smtClean="0"/>
              <a:t>.  </a:t>
            </a:r>
            <a:endParaRPr lang="en-US" altLang="ko-KR" dirty="0"/>
          </a:p>
          <a:p>
            <a:pPr lvl="1" latinLnBrk="0"/>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59</a:t>
            </a:fld>
            <a:endParaRPr lang="ko-KR" altLang="en-US"/>
          </a:p>
        </p:txBody>
      </p:sp>
      <p:pic>
        <p:nvPicPr>
          <p:cNvPr id="6" name="그림 5"/>
          <p:cNvPicPr>
            <a:picLocks noChangeAspect="1"/>
          </p:cNvPicPr>
          <p:nvPr/>
        </p:nvPicPr>
        <p:blipFill>
          <a:blip r:embed="rId2"/>
          <a:stretch>
            <a:fillRect/>
          </a:stretch>
        </p:blipFill>
        <p:spPr>
          <a:xfrm>
            <a:off x="1343472" y="1292915"/>
            <a:ext cx="6336704" cy="2751190"/>
          </a:xfrm>
          <a:prstGeom prst="rect">
            <a:avLst/>
          </a:prstGeom>
        </p:spPr>
      </p:pic>
      <p:sp>
        <p:nvSpPr>
          <p:cNvPr id="15" name="모서리가 둥근 직사각형 14"/>
          <p:cNvSpPr/>
          <p:nvPr/>
        </p:nvSpPr>
        <p:spPr>
          <a:xfrm>
            <a:off x="3071664" y="3284984"/>
            <a:ext cx="2376264" cy="360040"/>
          </a:xfrm>
          <a:prstGeom prst="roundRect">
            <a:avLst/>
          </a:prstGeom>
          <a:solidFill>
            <a:srgbClr val="C00000">
              <a:alpha val="10000"/>
            </a:srgbClr>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911424" y="4531936"/>
            <a:ext cx="9798123" cy="2246769"/>
          </a:xfrm>
          <a:prstGeom prst="rect">
            <a:avLst/>
          </a:prstGeom>
          <a:solidFill>
            <a:schemeClr val="bg1">
              <a:lumMod val="95000"/>
            </a:schemeClr>
          </a:solidFill>
          <a:ln>
            <a:solidFill>
              <a:schemeClr val="bg1">
                <a:lumMod val="50000"/>
              </a:schemeClr>
            </a:solidFill>
          </a:ln>
        </p:spPr>
        <p:txBody>
          <a:bodyPr wrap="square">
            <a:spAutoFit/>
          </a:bodyPr>
          <a:lstStyle/>
          <a:p>
            <a:r>
              <a:rPr lang="en-US" altLang="ko-KR" sz="1400" dirty="0">
                <a:latin typeface="D2Coding" panose="020B0609020101020101" pitchFamily="49" charset="-127"/>
                <a:ea typeface="D2Coding" panose="020B0609020101020101" pitchFamily="49" charset="-127"/>
              </a:rPr>
              <a:t>public class MainActivity extends AppCompatActivity </a:t>
            </a:r>
            <a:r>
              <a:rPr lang="en-US" altLang="ko-KR" sz="1400" dirty="0" smtClean="0">
                <a:latin typeface="D2Coding" panose="020B0609020101020101" pitchFamily="49" charset="-127"/>
                <a:ea typeface="D2Coding" panose="020B0609020101020101" pitchFamily="49" charset="-127"/>
              </a:rPr>
              <a:t>{</a:t>
            </a:r>
          </a:p>
          <a:p>
            <a:endParaRPr lang="en-US" altLang="ko-KR" sz="1400" dirty="0">
              <a:latin typeface="D2Coding" panose="020B0609020101020101" pitchFamily="49" charset="-127"/>
              <a:ea typeface="D2Coding" panose="020B0609020101020101" pitchFamily="49" charset="-127"/>
            </a:endParaRPr>
          </a:p>
          <a:p>
            <a:r>
              <a:rPr lang="en-US" altLang="ko-KR" sz="1400" dirty="0" smtClean="0">
                <a:latin typeface="D2Coding" panose="020B0609020101020101" pitchFamily="49" charset="-127"/>
                <a:ea typeface="D2Coding" panose="020B0609020101020101" pitchFamily="49" charset="-127"/>
              </a:rPr>
              <a:t>    </a:t>
            </a:r>
            <a:r>
              <a:rPr lang="en-US" altLang="ko-KR" sz="1400" dirty="0">
                <a:latin typeface="D2Coding" panose="020B0609020101020101" pitchFamily="49" charset="-127"/>
                <a:ea typeface="D2Coding" panose="020B0609020101020101" pitchFamily="49" charset="-127"/>
              </a:rPr>
              <a:t>@Override</a:t>
            </a:r>
          </a:p>
          <a:p>
            <a:r>
              <a:rPr lang="en-US" altLang="ko-KR" sz="1400" dirty="0">
                <a:latin typeface="D2Coding" panose="020B0609020101020101" pitchFamily="49" charset="-127"/>
                <a:ea typeface="D2Coding" panose="020B0609020101020101" pitchFamily="49" charset="-127"/>
              </a:rPr>
              <a:t>    protected void onCreate(Bundle savedInstanceState) {</a:t>
            </a:r>
          </a:p>
          <a:p>
            <a:r>
              <a:rPr lang="en-US" altLang="ko-KR" sz="1400" dirty="0">
                <a:latin typeface="D2Coding" panose="020B0609020101020101" pitchFamily="49" charset="-127"/>
                <a:ea typeface="D2Coding" panose="020B0609020101020101" pitchFamily="49" charset="-127"/>
              </a:rPr>
              <a:t>        super.onCreate(savedInstanceState);</a:t>
            </a:r>
          </a:p>
          <a:p>
            <a:r>
              <a:rPr lang="en-US" altLang="ko-KR" sz="1400" dirty="0">
                <a:latin typeface="D2Coding" panose="020B0609020101020101" pitchFamily="49" charset="-127"/>
                <a:ea typeface="D2Coding" panose="020B0609020101020101" pitchFamily="49" charset="-127"/>
              </a:rPr>
              <a:t>        setContentView(</a:t>
            </a:r>
            <a:r>
              <a:rPr lang="en-US" altLang="ko-KR" sz="1400" dirty="0" err="1">
                <a:latin typeface="D2Coding" panose="020B0609020101020101" pitchFamily="49" charset="-127"/>
                <a:ea typeface="D2Coding" panose="020B0609020101020101" pitchFamily="49" charset="-127"/>
              </a:rPr>
              <a:t>R.layout.activity_main</a:t>
            </a:r>
            <a:r>
              <a:rPr lang="en-US" altLang="ko-KR" sz="1400" dirty="0">
                <a:latin typeface="D2Coding" panose="020B0609020101020101" pitchFamily="49" charset="-127"/>
                <a:ea typeface="D2Coding" panose="020B0609020101020101" pitchFamily="49" charset="-127"/>
              </a:rPr>
              <a:t>);</a:t>
            </a:r>
          </a:p>
          <a:p>
            <a:r>
              <a:rPr lang="en-US" altLang="ko-KR" sz="1400" dirty="0">
                <a:latin typeface="D2Coding" panose="020B0609020101020101" pitchFamily="49" charset="-127"/>
                <a:ea typeface="D2Coding" panose="020B0609020101020101" pitchFamily="49" charset="-127"/>
              </a:rPr>
              <a:t>    }</a:t>
            </a:r>
          </a:p>
          <a:p>
            <a:r>
              <a:rPr lang="en-US" altLang="ko-KR" sz="1400" b="1" dirty="0" smtClean="0">
                <a:solidFill>
                  <a:srgbClr val="C00000"/>
                </a:solidFill>
                <a:latin typeface="D2Coding" panose="020B0609020101020101" pitchFamily="49" charset="-127"/>
                <a:ea typeface="D2Coding" panose="020B0609020101020101" pitchFamily="49" charset="-127"/>
              </a:rPr>
              <a:t>    </a:t>
            </a:r>
            <a:r>
              <a:rPr lang="en-US" altLang="ko-KR" sz="1400" b="1" dirty="0">
                <a:solidFill>
                  <a:srgbClr val="C00000"/>
                </a:solidFill>
                <a:latin typeface="D2Coding" panose="020B0609020101020101" pitchFamily="49" charset="-127"/>
                <a:ea typeface="D2Coding" panose="020B0609020101020101" pitchFamily="49" charset="-127"/>
              </a:rPr>
              <a:t>public void </a:t>
            </a:r>
            <a:r>
              <a:rPr lang="en-US" altLang="ko-KR" sz="1400" b="1" dirty="0" smtClean="0">
                <a:solidFill>
                  <a:srgbClr val="C00000"/>
                </a:solidFill>
                <a:latin typeface="D2Coding" panose="020B0609020101020101" pitchFamily="49" charset="-127"/>
                <a:ea typeface="D2Coding" panose="020B0609020101020101" pitchFamily="49" charset="-127"/>
              </a:rPr>
              <a:t>onButton1Clicked(View view) </a:t>
            </a:r>
            <a:r>
              <a:rPr lang="en-US" altLang="ko-KR" sz="1400" b="1" dirty="0">
                <a:solidFill>
                  <a:srgbClr val="C00000"/>
                </a:solidFill>
                <a:latin typeface="D2Coding" panose="020B0609020101020101" pitchFamily="49" charset="-127"/>
                <a:ea typeface="D2Coding" panose="020B0609020101020101" pitchFamily="49" charset="-127"/>
              </a:rPr>
              <a:t>{</a:t>
            </a:r>
          </a:p>
          <a:p>
            <a:r>
              <a:rPr lang="en-US" altLang="ko-KR" sz="1400" b="1" dirty="0">
                <a:solidFill>
                  <a:srgbClr val="C00000"/>
                </a:solidFill>
                <a:latin typeface="D2Coding" panose="020B0609020101020101" pitchFamily="49" charset="-127"/>
                <a:ea typeface="D2Coding" panose="020B0609020101020101" pitchFamily="49" charset="-127"/>
              </a:rPr>
              <a:t>    }</a:t>
            </a:r>
          </a:p>
          <a:p>
            <a:r>
              <a:rPr lang="en-US" altLang="ko-KR" sz="1400" dirty="0">
                <a:latin typeface="D2Coding" panose="020B0609020101020101" pitchFamily="49" charset="-127"/>
                <a:ea typeface="D2Coding" panose="020B0609020101020101" pitchFamily="49" charset="-127"/>
              </a:rPr>
              <a:t>}</a:t>
            </a:r>
            <a:endParaRPr lang="ko-KR" altLang="en-US" sz="1400" dirty="0">
              <a:latin typeface="D2Coding" panose="020B0609020101020101" pitchFamily="49" charset="-127"/>
              <a:ea typeface="D2Coding" panose="020B0609020101020101" pitchFamily="49" charset="-127"/>
            </a:endParaRPr>
          </a:p>
        </p:txBody>
      </p:sp>
      <p:sp>
        <p:nvSpPr>
          <p:cNvPr id="8" name="모서리가 둥근 직사각형 7"/>
          <p:cNvSpPr/>
          <p:nvPr/>
        </p:nvSpPr>
        <p:spPr>
          <a:xfrm>
            <a:off x="695400" y="6076190"/>
            <a:ext cx="6120680" cy="420340"/>
          </a:xfrm>
          <a:prstGeom prst="roundRect">
            <a:avLst/>
          </a:prstGeom>
          <a:solidFill>
            <a:srgbClr val="C00000">
              <a:alpha val="10000"/>
            </a:srgbClr>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824870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01-2 </a:t>
            </a:r>
            <a:r>
              <a:rPr lang="ko-KR" altLang="en-US" dirty="0" smtClean="0">
                <a:latin typeface="나눔고딕" panose="020D0604000000000000" pitchFamily="50" charset="-127"/>
                <a:ea typeface="나눔고딕" panose="020D0604000000000000" pitchFamily="50" charset="-127"/>
              </a:rPr>
              <a:t>안드로이드 흐름</a:t>
            </a:r>
            <a:endParaRPr lang="ko-KR" altLang="en-US" dirty="0">
              <a:latin typeface="나눔고딕" panose="020D0604000000000000" pitchFamily="50" charset="-127"/>
              <a:ea typeface="나눔고딕" panose="020D0604000000000000" pitchFamily="50" charset="-127"/>
            </a:endParaRPr>
          </a:p>
        </p:txBody>
      </p:sp>
      <p:sp>
        <p:nvSpPr>
          <p:cNvPr id="3" name="내용 개체 틀 2"/>
          <p:cNvSpPr>
            <a:spLocks noGrp="1"/>
          </p:cNvSpPr>
          <p:nvPr>
            <p:ph idx="10"/>
          </p:nvPr>
        </p:nvSpPr>
        <p:spPr/>
        <p:txBody>
          <a:bodyPr/>
          <a:lstStyle/>
          <a:p>
            <a:r>
              <a:rPr lang="ko-KR" altLang="en-US" dirty="0" smtClean="0"/>
              <a:t>안드로이드 </a:t>
            </a:r>
            <a:r>
              <a:rPr lang="en-US" altLang="ko-KR" dirty="0" smtClean="0"/>
              <a:t>– 2007 </a:t>
            </a:r>
            <a:r>
              <a:rPr lang="ko-KR" altLang="en-US" dirty="0" smtClean="0"/>
              <a:t>안드로이드 </a:t>
            </a:r>
            <a:r>
              <a:rPr lang="en-US" altLang="ko-KR" dirty="0" smtClean="0"/>
              <a:t>SDK</a:t>
            </a:r>
          </a:p>
          <a:p>
            <a:r>
              <a:rPr lang="ko-KR" altLang="en-US" dirty="0" smtClean="0"/>
              <a:t>안드로이드 버전 </a:t>
            </a:r>
            <a:r>
              <a:rPr lang="en-US" altLang="ko-KR" dirty="0" smtClean="0"/>
              <a:t>– </a:t>
            </a:r>
            <a:r>
              <a:rPr lang="ko-KR" altLang="en-US" dirty="0" smtClean="0"/>
              <a:t>별명</a:t>
            </a:r>
            <a:r>
              <a:rPr lang="en-US" altLang="ko-KR" dirty="0" smtClean="0"/>
              <a:t>(</a:t>
            </a:r>
            <a:r>
              <a:rPr lang="ko-KR" altLang="en-US" dirty="0" smtClean="0"/>
              <a:t>디저트 이름</a:t>
            </a:r>
            <a:r>
              <a:rPr lang="en-US" altLang="ko-KR" dirty="0" smtClean="0"/>
              <a:t>), </a:t>
            </a:r>
            <a:r>
              <a:rPr lang="ko-KR" altLang="en-US" dirty="0" smtClean="0"/>
              <a:t>버전 넘버</a:t>
            </a:r>
            <a:r>
              <a:rPr lang="en-US" altLang="ko-KR" dirty="0" smtClean="0"/>
              <a:t>, API Level</a:t>
            </a:r>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6</a:t>
            </a:fld>
            <a:endParaRPr lang="ko-KR" altLang="en-US"/>
          </a:p>
        </p:txBody>
      </p:sp>
      <p:sp>
        <p:nvSpPr>
          <p:cNvPr id="11" name="직사각형 10"/>
          <p:cNvSpPr/>
          <p:nvPr/>
        </p:nvSpPr>
        <p:spPr>
          <a:xfrm>
            <a:off x="7976903" y="1780728"/>
            <a:ext cx="3604377" cy="4278094"/>
          </a:xfrm>
          <a:prstGeom prst="rect">
            <a:avLst/>
          </a:prstGeom>
          <a:solidFill>
            <a:schemeClr val="bg1">
              <a:lumMod val="95000"/>
            </a:schemeClr>
          </a:solidFill>
          <a:ln>
            <a:solidFill>
              <a:schemeClr val="bg1">
                <a:lumMod val="85000"/>
              </a:schemeClr>
            </a:solidFill>
          </a:ln>
        </p:spPr>
        <p:txBody>
          <a:bodyPr wrap="square">
            <a:spAutoFit/>
          </a:bodyPr>
          <a:lstStyle/>
          <a:p>
            <a:r>
              <a:rPr lang="en-US" altLang="ko-KR" sz="1600" dirty="0">
                <a:solidFill>
                  <a:srgbClr val="000000"/>
                </a:solidFill>
                <a:latin typeface="나눔고딕" panose="020D0604000000000000" pitchFamily="50" charset="-127"/>
                <a:ea typeface="나눔고딕" panose="020D0604000000000000" pitchFamily="50" charset="-127"/>
              </a:rPr>
              <a:t>Android 1.5: </a:t>
            </a:r>
            <a:r>
              <a:rPr lang="en-US" altLang="ko-KR" sz="1600" dirty="0" smtClean="0">
                <a:solidFill>
                  <a:srgbClr val="000000"/>
                </a:solidFill>
                <a:latin typeface="나눔고딕" panose="020D0604000000000000" pitchFamily="50" charset="-127"/>
                <a:ea typeface="나눔고딕" panose="020D0604000000000000" pitchFamily="50" charset="-127"/>
              </a:rPr>
              <a:t>Cupcake</a:t>
            </a:r>
          </a:p>
          <a:p>
            <a:r>
              <a:rPr lang="en-US" altLang="ko-KR" sz="1600" dirty="0" smtClean="0">
                <a:solidFill>
                  <a:srgbClr val="000000"/>
                </a:solidFill>
                <a:latin typeface="나눔고딕" panose="020D0604000000000000" pitchFamily="50" charset="-127"/>
                <a:ea typeface="나눔고딕" panose="020D0604000000000000" pitchFamily="50" charset="-127"/>
              </a:rPr>
              <a:t>Android </a:t>
            </a:r>
            <a:r>
              <a:rPr lang="en-US" altLang="ko-KR" sz="1600" dirty="0">
                <a:solidFill>
                  <a:srgbClr val="000000"/>
                </a:solidFill>
                <a:latin typeface="나눔고딕" panose="020D0604000000000000" pitchFamily="50" charset="-127"/>
                <a:ea typeface="나눔고딕" panose="020D0604000000000000" pitchFamily="50" charset="-127"/>
              </a:rPr>
              <a:t>1.6: </a:t>
            </a:r>
            <a:r>
              <a:rPr lang="en-US" altLang="ko-KR" sz="1600" dirty="0" smtClean="0">
                <a:solidFill>
                  <a:srgbClr val="000000"/>
                </a:solidFill>
                <a:latin typeface="나눔고딕" panose="020D0604000000000000" pitchFamily="50" charset="-127"/>
                <a:ea typeface="나눔고딕" panose="020D0604000000000000" pitchFamily="50" charset="-127"/>
              </a:rPr>
              <a:t>Donut</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a:solidFill>
                  <a:srgbClr val="000000"/>
                </a:solidFill>
                <a:latin typeface="나눔고딕" panose="020D0604000000000000" pitchFamily="50" charset="-127"/>
                <a:ea typeface="나눔고딕" panose="020D0604000000000000" pitchFamily="50" charset="-127"/>
              </a:rPr>
              <a:t>Android 2.0: </a:t>
            </a:r>
            <a:r>
              <a:rPr lang="en-US" altLang="ko-KR" sz="1600" dirty="0" smtClean="0">
                <a:solidFill>
                  <a:srgbClr val="000000"/>
                </a:solidFill>
                <a:latin typeface="나눔고딕" panose="020D0604000000000000" pitchFamily="50" charset="-127"/>
                <a:ea typeface="나눔고딕" panose="020D0604000000000000" pitchFamily="50" charset="-127"/>
              </a:rPr>
              <a:t>Eclair</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a:solidFill>
                  <a:srgbClr val="000000"/>
                </a:solidFill>
                <a:latin typeface="나눔고딕" panose="020D0604000000000000" pitchFamily="50" charset="-127"/>
                <a:ea typeface="나눔고딕" panose="020D0604000000000000" pitchFamily="50" charset="-127"/>
              </a:rPr>
              <a:t>Android 2.2: </a:t>
            </a:r>
            <a:r>
              <a:rPr lang="en-US" altLang="ko-KR" sz="1600" dirty="0" err="1" smtClean="0">
                <a:solidFill>
                  <a:srgbClr val="000000"/>
                </a:solidFill>
                <a:latin typeface="나눔고딕" panose="020D0604000000000000" pitchFamily="50" charset="-127"/>
                <a:ea typeface="나눔고딕" panose="020D0604000000000000" pitchFamily="50" charset="-127"/>
              </a:rPr>
              <a:t>Froyo</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a:solidFill>
                  <a:srgbClr val="000000"/>
                </a:solidFill>
                <a:latin typeface="나눔고딕" panose="020D0604000000000000" pitchFamily="50" charset="-127"/>
                <a:ea typeface="나눔고딕" panose="020D0604000000000000" pitchFamily="50" charset="-127"/>
              </a:rPr>
              <a:t>Android 2.3: </a:t>
            </a:r>
            <a:r>
              <a:rPr lang="en-US" altLang="ko-KR" sz="1600" dirty="0" smtClean="0">
                <a:solidFill>
                  <a:srgbClr val="000000"/>
                </a:solidFill>
                <a:latin typeface="나눔고딕" panose="020D0604000000000000" pitchFamily="50" charset="-127"/>
                <a:ea typeface="나눔고딕" panose="020D0604000000000000" pitchFamily="50" charset="-127"/>
              </a:rPr>
              <a:t>Gingerbread</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a:solidFill>
                  <a:srgbClr val="000000"/>
                </a:solidFill>
                <a:latin typeface="나눔고딕" panose="020D0604000000000000" pitchFamily="50" charset="-127"/>
                <a:ea typeface="나눔고딕" panose="020D0604000000000000" pitchFamily="50" charset="-127"/>
              </a:rPr>
              <a:t>Android 3.0: </a:t>
            </a:r>
            <a:r>
              <a:rPr lang="en-US" altLang="ko-KR" sz="1600" dirty="0" smtClean="0">
                <a:solidFill>
                  <a:srgbClr val="000000"/>
                </a:solidFill>
                <a:latin typeface="나눔고딕" panose="020D0604000000000000" pitchFamily="50" charset="-127"/>
                <a:ea typeface="나눔고딕" panose="020D0604000000000000" pitchFamily="50" charset="-127"/>
              </a:rPr>
              <a:t>Honeycomb</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a:solidFill>
                  <a:srgbClr val="000000"/>
                </a:solidFill>
                <a:latin typeface="나눔고딕" panose="020D0604000000000000" pitchFamily="50" charset="-127"/>
                <a:ea typeface="나눔고딕" panose="020D0604000000000000" pitchFamily="50" charset="-127"/>
              </a:rPr>
              <a:t>Android 4.0: </a:t>
            </a:r>
            <a:r>
              <a:rPr lang="en-US" altLang="ko-KR" sz="1600" dirty="0" smtClean="0">
                <a:solidFill>
                  <a:srgbClr val="000000"/>
                </a:solidFill>
                <a:latin typeface="나눔고딕" panose="020D0604000000000000" pitchFamily="50" charset="-127"/>
                <a:ea typeface="나눔고딕" panose="020D0604000000000000" pitchFamily="50" charset="-127"/>
              </a:rPr>
              <a:t>Ice </a:t>
            </a:r>
            <a:r>
              <a:rPr lang="en-US" altLang="ko-KR" sz="1600" dirty="0">
                <a:solidFill>
                  <a:srgbClr val="000000"/>
                </a:solidFill>
                <a:latin typeface="나눔고딕" panose="020D0604000000000000" pitchFamily="50" charset="-127"/>
                <a:ea typeface="나눔고딕" panose="020D0604000000000000" pitchFamily="50" charset="-127"/>
              </a:rPr>
              <a:t>Cream Sandwich</a:t>
            </a:r>
          </a:p>
          <a:p>
            <a:r>
              <a:rPr lang="en-US" altLang="ko-KR" sz="1600" dirty="0">
                <a:solidFill>
                  <a:srgbClr val="000000"/>
                </a:solidFill>
                <a:latin typeface="나눔고딕" panose="020D0604000000000000" pitchFamily="50" charset="-127"/>
                <a:ea typeface="나눔고딕" panose="020D0604000000000000" pitchFamily="50" charset="-127"/>
              </a:rPr>
              <a:t>Android </a:t>
            </a:r>
            <a:r>
              <a:rPr lang="en-US" altLang="ko-KR" sz="1600" dirty="0" smtClean="0">
                <a:solidFill>
                  <a:srgbClr val="000000"/>
                </a:solidFill>
                <a:latin typeface="나눔고딕" panose="020D0604000000000000" pitchFamily="50" charset="-127"/>
                <a:ea typeface="나눔고딕" panose="020D0604000000000000" pitchFamily="50" charset="-127"/>
              </a:rPr>
              <a:t>4.1: Jelly </a:t>
            </a:r>
            <a:r>
              <a:rPr lang="en-US" altLang="ko-KR" sz="1600" dirty="0">
                <a:solidFill>
                  <a:srgbClr val="000000"/>
                </a:solidFill>
                <a:latin typeface="나눔고딕" panose="020D0604000000000000" pitchFamily="50" charset="-127"/>
                <a:ea typeface="나눔고딕" panose="020D0604000000000000" pitchFamily="50" charset="-127"/>
              </a:rPr>
              <a:t>Bean</a:t>
            </a:r>
          </a:p>
          <a:p>
            <a:r>
              <a:rPr lang="en-US" altLang="ko-KR" sz="1600" dirty="0">
                <a:solidFill>
                  <a:srgbClr val="000000"/>
                </a:solidFill>
                <a:latin typeface="나눔고딕" panose="020D0604000000000000" pitchFamily="50" charset="-127"/>
                <a:ea typeface="나눔고딕" panose="020D0604000000000000" pitchFamily="50" charset="-127"/>
              </a:rPr>
              <a:t>Android </a:t>
            </a:r>
            <a:r>
              <a:rPr lang="en-US" altLang="ko-KR" sz="1600" dirty="0" smtClean="0">
                <a:solidFill>
                  <a:srgbClr val="000000"/>
                </a:solidFill>
                <a:latin typeface="나눔고딕" panose="020D0604000000000000" pitchFamily="50" charset="-127"/>
                <a:ea typeface="나눔고딕" panose="020D0604000000000000" pitchFamily="50" charset="-127"/>
              </a:rPr>
              <a:t>4.4: KitKat</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a:solidFill>
                  <a:srgbClr val="000000"/>
                </a:solidFill>
                <a:latin typeface="나눔고딕" panose="020D0604000000000000" pitchFamily="50" charset="-127"/>
                <a:ea typeface="나눔고딕" panose="020D0604000000000000" pitchFamily="50" charset="-127"/>
              </a:rPr>
              <a:t>Android </a:t>
            </a:r>
            <a:r>
              <a:rPr lang="en-US" altLang="ko-KR" sz="1600" dirty="0" smtClean="0">
                <a:solidFill>
                  <a:srgbClr val="000000"/>
                </a:solidFill>
                <a:latin typeface="나눔고딕" panose="020D0604000000000000" pitchFamily="50" charset="-127"/>
                <a:ea typeface="나눔고딕" panose="020D0604000000000000" pitchFamily="50" charset="-127"/>
              </a:rPr>
              <a:t>5:    Lollipop</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a:solidFill>
                  <a:srgbClr val="000000"/>
                </a:solidFill>
                <a:latin typeface="나눔고딕" panose="020D0604000000000000" pitchFamily="50" charset="-127"/>
                <a:ea typeface="나눔고딕" panose="020D0604000000000000" pitchFamily="50" charset="-127"/>
              </a:rPr>
              <a:t>Android </a:t>
            </a:r>
            <a:r>
              <a:rPr lang="en-US" altLang="ko-KR" sz="1600" dirty="0" smtClean="0">
                <a:solidFill>
                  <a:srgbClr val="000000"/>
                </a:solidFill>
                <a:latin typeface="나눔고딕" panose="020D0604000000000000" pitchFamily="50" charset="-127"/>
                <a:ea typeface="나눔고딕" panose="020D0604000000000000" pitchFamily="50" charset="-127"/>
              </a:rPr>
              <a:t>6:    Marshmallow</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a:solidFill>
                  <a:srgbClr val="000000"/>
                </a:solidFill>
                <a:latin typeface="나눔고딕" panose="020D0604000000000000" pitchFamily="50" charset="-127"/>
                <a:ea typeface="나눔고딕" panose="020D0604000000000000" pitchFamily="50" charset="-127"/>
              </a:rPr>
              <a:t>Android </a:t>
            </a:r>
            <a:r>
              <a:rPr lang="en-US" altLang="ko-KR" sz="1600" dirty="0" smtClean="0">
                <a:solidFill>
                  <a:srgbClr val="000000"/>
                </a:solidFill>
                <a:latin typeface="나눔고딕" panose="020D0604000000000000" pitchFamily="50" charset="-127"/>
                <a:ea typeface="나눔고딕" panose="020D0604000000000000" pitchFamily="50" charset="-127"/>
              </a:rPr>
              <a:t>7:    Nougat</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a:solidFill>
                  <a:srgbClr val="000000"/>
                </a:solidFill>
                <a:latin typeface="나눔고딕" panose="020D0604000000000000" pitchFamily="50" charset="-127"/>
                <a:ea typeface="나눔고딕" panose="020D0604000000000000" pitchFamily="50" charset="-127"/>
              </a:rPr>
              <a:t>Android </a:t>
            </a:r>
            <a:r>
              <a:rPr lang="en-US" altLang="ko-KR" sz="1600" dirty="0" smtClean="0">
                <a:solidFill>
                  <a:srgbClr val="000000"/>
                </a:solidFill>
                <a:latin typeface="나눔고딕" panose="020D0604000000000000" pitchFamily="50" charset="-127"/>
                <a:ea typeface="나눔고딕" panose="020D0604000000000000" pitchFamily="50" charset="-127"/>
              </a:rPr>
              <a:t>8:    Oreo</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a:solidFill>
                  <a:srgbClr val="000000"/>
                </a:solidFill>
                <a:latin typeface="나눔고딕" panose="020D0604000000000000" pitchFamily="50" charset="-127"/>
                <a:ea typeface="나눔고딕" panose="020D0604000000000000" pitchFamily="50" charset="-127"/>
              </a:rPr>
              <a:t>Android </a:t>
            </a:r>
            <a:r>
              <a:rPr lang="en-US" altLang="ko-KR" sz="1600" dirty="0" smtClean="0">
                <a:solidFill>
                  <a:srgbClr val="000000"/>
                </a:solidFill>
                <a:latin typeface="나눔고딕" panose="020D0604000000000000" pitchFamily="50" charset="-127"/>
                <a:ea typeface="나눔고딕" panose="020D0604000000000000" pitchFamily="50" charset="-127"/>
              </a:rPr>
              <a:t>9:    Pie</a:t>
            </a:r>
          </a:p>
          <a:p>
            <a:r>
              <a:rPr lang="en-US" altLang="ko-KR" sz="1600" b="0" i="0" dirty="0" smtClean="0">
                <a:solidFill>
                  <a:srgbClr val="000000"/>
                </a:solidFill>
                <a:effectLst/>
                <a:latin typeface="나눔고딕" panose="020D0604000000000000" pitchFamily="50" charset="-127"/>
                <a:ea typeface="나눔고딕" panose="020D0604000000000000" pitchFamily="50" charset="-127"/>
              </a:rPr>
              <a:t>Android 10: Q 10.0</a:t>
            </a:r>
          </a:p>
          <a:p>
            <a:r>
              <a:rPr lang="en-US" altLang="ko-KR" sz="1600" dirty="0" smtClean="0">
                <a:solidFill>
                  <a:srgbClr val="000000"/>
                </a:solidFill>
                <a:latin typeface="나눔고딕" panose="020D0604000000000000" pitchFamily="50" charset="-127"/>
                <a:ea typeface="나눔고딕" panose="020D0604000000000000" pitchFamily="50" charset="-127"/>
              </a:rPr>
              <a:t>Android 10+: R 10.0</a:t>
            </a:r>
            <a:r>
              <a:rPr lang="en-US" altLang="ko-KR" sz="1600" b="0" i="0" dirty="0" smtClean="0">
                <a:solidFill>
                  <a:srgbClr val="000000"/>
                </a:solidFill>
                <a:effectLst/>
                <a:latin typeface="나눔고딕" panose="020D0604000000000000" pitchFamily="50" charset="-127"/>
                <a:ea typeface="나눔고딕" panose="020D0604000000000000" pitchFamily="50" charset="-127"/>
              </a:rPr>
              <a:t> </a:t>
            </a:r>
          </a:p>
          <a:p>
            <a:r>
              <a:rPr lang="en-US" altLang="ko-KR" sz="1600" b="0" i="0" dirty="0" smtClean="0">
                <a:solidFill>
                  <a:srgbClr val="000000"/>
                </a:solidFill>
                <a:effectLst/>
                <a:latin typeface="나눔고딕" panose="020D0604000000000000" pitchFamily="50" charset="-127"/>
                <a:ea typeface="나눔고딕" panose="020D0604000000000000" pitchFamily="50" charset="-127"/>
              </a:rPr>
              <a:t>Android 11: </a:t>
            </a:r>
            <a:endParaRPr lang="en-US" altLang="ko-KR" sz="1600" b="0" i="0" dirty="0">
              <a:solidFill>
                <a:srgbClr val="000000"/>
              </a:solidFill>
              <a:effectLst/>
              <a:latin typeface="나눔고딕" panose="020D0604000000000000" pitchFamily="50" charset="-127"/>
              <a:ea typeface="나눔고딕" panose="020D0604000000000000" pitchFamily="50" charset="-127"/>
            </a:endParaRPr>
          </a:p>
        </p:txBody>
      </p:sp>
      <p:pic>
        <p:nvPicPr>
          <p:cNvPr id="12" name="그림 11"/>
          <p:cNvPicPr>
            <a:picLocks noChangeAspect="1"/>
          </p:cNvPicPr>
          <p:nvPr/>
        </p:nvPicPr>
        <p:blipFill>
          <a:blip r:embed="rId3"/>
          <a:stretch>
            <a:fillRect/>
          </a:stretch>
        </p:blipFill>
        <p:spPr>
          <a:xfrm>
            <a:off x="839416" y="1755041"/>
            <a:ext cx="5714908" cy="4741489"/>
          </a:xfrm>
          <a:prstGeom prst="rect">
            <a:avLst/>
          </a:prstGeom>
          <a:solidFill>
            <a:schemeClr val="bg1">
              <a:lumMod val="95000"/>
            </a:schemeClr>
          </a:solidFill>
          <a:ln>
            <a:solidFill>
              <a:schemeClr val="bg1">
                <a:lumMod val="65000"/>
              </a:schemeClr>
            </a:solidFill>
          </a:ln>
          <a:effectLst>
            <a:outerShdw blurRad="50800" dist="38100" dir="2700000" algn="tl" rotWithShape="0">
              <a:prstClr val="black">
                <a:alpha val="40000"/>
              </a:prstClr>
            </a:outerShdw>
          </a:effectLst>
        </p:spPr>
      </p:pic>
      <p:cxnSp>
        <p:nvCxnSpPr>
          <p:cNvPr id="7" name="직선 화살표 연결선 6"/>
          <p:cNvCxnSpPr/>
          <p:nvPr/>
        </p:nvCxnSpPr>
        <p:spPr>
          <a:xfrm>
            <a:off x="9336360" y="5877272"/>
            <a:ext cx="1025911"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직사각형 8"/>
          <p:cNvSpPr/>
          <p:nvPr/>
        </p:nvSpPr>
        <p:spPr>
          <a:xfrm>
            <a:off x="7215006" y="3984852"/>
            <a:ext cx="636259" cy="2062103"/>
          </a:xfrm>
          <a:prstGeom prst="rect">
            <a:avLst/>
          </a:prstGeom>
          <a:solidFill>
            <a:schemeClr val="bg1">
              <a:lumMod val="95000"/>
            </a:schemeClr>
          </a:solidFill>
          <a:ln>
            <a:solidFill>
              <a:schemeClr val="bg1">
                <a:lumMod val="85000"/>
              </a:schemeClr>
            </a:solidFill>
          </a:ln>
        </p:spPr>
        <p:txBody>
          <a:bodyPr wrap="square">
            <a:spAutoFit/>
          </a:bodyPr>
          <a:lstStyle/>
          <a:p>
            <a:r>
              <a:rPr lang="en-US" altLang="ko-KR" sz="1600" dirty="0" smtClean="0">
                <a:solidFill>
                  <a:srgbClr val="000000"/>
                </a:solidFill>
                <a:latin typeface="나눔고딕" panose="020D0604000000000000" pitchFamily="50" charset="-127"/>
                <a:ea typeface="나눔고딕" panose="020D0604000000000000" pitchFamily="50" charset="-127"/>
              </a:rPr>
              <a:t>24</a:t>
            </a:r>
          </a:p>
          <a:p>
            <a:r>
              <a:rPr lang="en-US" altLang="ko-KR" sz="1600" dirty="0" smtClean="0">
                <a:solidFill>
                  <a:srgbClr val="000000"/>
                </a:solidFill>
                <a:latin typeface="나눔고딕" panose="020D0604000000000000" pitchFamily="50" charset="-127"/>
                <a:ea typeface="나눔고딕" panose="020D0604000000000000" pitchFamily="50" charset="-127"/>
              </a:rPr>
              <a:t>25</a:t>
            </a:r>
          </a:p>
          <a:p>
            <a:r>
              <a:rPr lang="en-US" altLang="ko-KR" sz="1600" dirty="0" smtClean="0">
                <a:solidFill>
                  <a:srgbClr val="000000"/>
                </a:solidFill>
                <a:latin typeface="나눔고딕" panose="020D0604000000000000" pitchFamily="50" charset="-127"/>
                <a:ea typeface="나눔고딕" panose="020D0604000000000000" pitchFamily="50" charset="-127"/>
              </a:rPr>
              <a:t>26</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smtClean="0">
                <a:solidFill>
                  <a:srgbClr val="000000"/>
                </a:solidFill>
                <a:latin typeface="나눔고딕" panose="020D0604000000000000" pitchFamily="50" charset="-127"/>
                <a:ea typeface="나눔고딕" panose="020D0604000000000000" pitchFamily="50" charset="-127"/>
              </a:rPr>
              <a:t>27</a:t>
            </a:r>
          </a:p>
          <a:p>
            <a:r>
              <a:rPr lang="en-US" altLang="ko-KR" sz="1600" dirty="0" smtClean="0">
                <a:solidFill>
                  <a:srgbClr val="000000"/>
                </a:solidFill>
                <a:latin typeface="나눔고딕" panose="020D0604000000000000" pitchFamily="50" charset="-127"/>
                <a:ea typeface="나눔고딕" panose="020D0604000000000000" pitchFamily="50" charset="-127"/>
              </a:rPr>
              <a:t>28</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smtClean="0">
                <a:solidFill>
                  <a:srgbClr val="000000"/>
                </a:solidFill>
                <a:latin typeface="나눔고딕" panose="020D0604000000000000" pitchFamily="50" charset="-127"/>
                <a:ea typeface="나눔고딕" panose="020D0604000000000000" pitchFamily="50" charset="-127"/>
              </a:rPr>
              <a:t>29</a:t>
            </a:r>
          </a:p>
          <a:p>
            <a:r>
              <a:rPr lang="en-US" altLang="ko-KR" sz="1600" dirty="0" smtClean="0">
                <a:solidFill>
                  <a:srgbClr val="000000"/>
                </a:solidFill>
                <a:latin typeface="나눔고딕" panose="020D0604000000000000" pitchFamily="50" charset="-127"/>
                <a:ea typeface="나눔고딕" panose="020D0604000000000000" pitchFamily="50" charset="-127"/>
              </a:rPr>
              <a:t>30</a:t>
            </a:r>
          </a:p>
          <a:p>
            <a:r>
              <a:rPr lang="en-US" altLang="ko-KR" sz="1600" dirty="0" smtClean="0">
                <a:solidFill>
                  <a:srgbClr val="000000"/>
                </a:solidFill>
                <a:latin typeface="나눔고딕" panose="020D0604000000000000" pitchFamily="50" charset="-127"/>
                <a:ea typeface="나눔고딕" panose="020D0604000000000000" pitchFamily="50" charset="-127"/>
              </a:rPr>
              <a:t>30</a:t>
            </a:r>
          </a:p>
        </p:txBody>
      </p:sp>
      <p:sp>
        <p:nvSpPr>
          <p:cNvPr id="6" name="직사각형 5"/>
          <p:cNvSpPr/>
          <p:nvPr/>
        </p:nvSpPr>
        <p:spPr>
          <a:xfrm>
            <a:off x="7949744" y="1411396"/>
            <a:ext cx="1829347" cy="369332"/>
          </a:xfrm>
          <a:prstGeom prst="rect">
            <a:avLst/>
          </a:prstGeom>
        </p:spPr>
        <p:txBody>
          <a:bodyPr wrap="none">
            <a:spAutoFit/>
          </a:bodyPr>
          <a:lstStyle/>
          <a:p>
            <a:r>
              <a:rPr lang="en-US" altLang="ko-KR" dirty="0" smtClean="0"/>
              <a:t>Release Name</a:t>
            </a:r>
            <a:endParaRPr lang="ko-KR" altLang="en-US" dirty="0"/>
          </a:p>
        </p:txBody>
      </p:sp>
      <p:sp>
        <p:nvSpPr>
          <p:cNvPr id="13" name="직사각형 12"/>
          <p:cNvSpPr/>
          <p:nvPr/>
        </p:nvSpPr>
        <p:spPr>
          <a:xfrm>
            <a:off x="6756789" y="3609660"/>
            <a:ext cx="1192955" cy="369332"/>
          </a:xfrm>
          <a:prstGeom prst="rect">
            <a:avLst/>
          </a:prstGeom>
        </p:spPr>
        <p:txBody>
          <a:bodyPr wrap="none">
            <a:spAutoFit/>
          </a:bodyPr>
          <a:lstStyle/>
          <a:p>
            <a:r>
              <a:rPr lang="en-US" altLang="ko-KR" dirty="0" smtClean="0"/>
              <a:t>API Level</a:t>
            </a:r>
            <a:endParaRPr lang="ko-KR" altLang="en-US" dirty="0"/>
          </a:p>
        </p:txBody>
      </p:sp>
      <p:pic>
        <p:nvPicPr>
          <p:cNvPr id="10" name="그림 9"/>
          <p:cNvPicPr>
            <a:picLocks noChangeAspect="1"/>
          </p:cNvPicPr>
          <p:nvPr/>
        </p:nvPicPr>
        <p:blipFill>
          <a:blip r:embed="rId4"/>
          <a:stretch>
            <a:fillRect/>
          </a:stretch>
        </p:blipFill>
        <p:spPr>
          <a:xfrm>
            <a:off x="10490509" y="5381773"/>
            <a:ext cx="990997" cy="990997"/>
          </a:xfrm>
          <a:prstGeom prst="rect">
            <a:avLst/>
          </a:prstGeom>
        </p:spPr>
      </p:pic>
    </p:spTree>
    <p:extLst>
      <p:ext uri="{BB962C8B-B14F-4D97-AF65-F5344CB8AC3E}">
        <p14:creationId xmlns:p14="http://schemas.microsoft.com/office/powerpoint/2010/main" val="275248328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solidFill>
                  <a:schemeClr val="tx1"/>
                </a:solidFill>
              </a:rPr>
              <a:t>03-3 Hello </a:t>
            </a:r>
            <a:r>
              <a:rPr lang="ko-KR" altLang="en-US" dirty="0" smtClean="0">
                <a:solidFill>
                  <a:schemeClr val="tx1"/>
                </a:solidFill>
              </a:rPr>
              <a:t>프로젝트 하나씩 바꾸어 보기 </a:t>
            </a:r>
            <a:r>
              <a:rPr lang="en-US" altLang="ko-KR" dirty="0" smtClean="0">
                <a:solidFill>
                  <a:schemeClr val="tx1"/>
                </a:solidFill>
              </a:rPr>
              <a:t>- </a:t>
            </a:r>
            <a:r>
              <a:rPr lang="ko-KR" altLang="en-US" dirty="0">
                <a:solidFill>
                  <a:srgbClr val="C00000"/>
                </a:solidFill>
              </a:rPr>
              <a:t>버튼을 </a:t>
            </a:r>
            <a:r>
              <a:rPr lang="ko-KR" altLang="en-US" dirty="0" smtClean="0">
                <a:solidFill>
                  <a:srgbClr val="C00000"/>
                </a:solidFill>
              </a:rPr>
              <a:t>누르면 </a:t>
            </a:r>
            <a:r>
              <a:rPr lang="ko-KR" altLang="en-US" dirty="0">
                <a:solidFill>
                  <a:srgbClr val="C00000"/>
                </a:solidFill>
              </a:rPr>
              <a:t>메시지 </a:t>
            </a:r>
            <a:r>
              <a:rPr lang="ko-KR" altLang="en-US" dirty="0" smtClean="0">
                <a:solidFill>
                  <a:srgbClr val="C00000"/>
                </a:solidFill>
              </a:rPr>
              <a:t>나타내기</a:t>
            </a:r>
            <a:endParaRPr lang="ko-KR" altLang="en-US" dirty="0">
              <a:solidFill>
                <a:schemeClr val="tx1"/>
              </a:solidFill>
            </a:endParaRPr>
          </a:p>
        </p:txBody>
      </p:sp>
      <p:sp>
        <p:nvSpPr>
          <p:cNvPr id="3" name="내용 개체 틀 2"/>
          <p:cNvSpPr>
            <a:spLocks noGrp="1"/>
          </p:cNvSpPr>
          <p:nvPr>
            <p:ph idx="10"/>
          </p:nvPr>
        </p:nvSpPr>
        <p:spPr/>
        <p:txBody>
          <a:bodyPr>
            <a:normAutofit/>
          </a:bodyPr>
          <a:lstStyle/>
          <a:p>
            <a:pPr latinLnBrk="0"/>
            <a:r>
              <a:rPr lang="ko-KR" altLang="en-US" dirty="0" smtClean="0"/>
              <a:t>자바 소스 코드를 입력하기 위해 </a:t>
            </a:r>
            <a:r>
              <a:rPr lang="en-US" altLang="ko-KR" dirty="0" smtClean="0"/>
              <a:t>[</a:t>
            </a:r>
            <a:r>
              <a:rPr lang="en-US" altLang="ko-KR" b="1" dirty="0" smtClean="0"/>
              <a:t>MainActivity.java</a:t>
            </a:r>
            <a:r>
              <a:rPr lang="en-US" altLang="ko-KR" dirty="0" smtClean="0"/>
              <a:t>] </a:t>
            </a:r>
            <a:r>
              <a:rPr lang="ko-KR" altLang="en-US" dirty="0" smtClean="0"/>
              <a:t>탭을 누른 다음</a:t>
            </a:r>
            <a:r>
              <a:rPr lang="en-US" altLang="ko-KR" dirty="0" smtClean="0"/>
              <a:t>, </a:t>
            </a:r>
            <a:r>
              <a:rPr lang="ko-KR" altLang="en-US" dirty="0" smtClean="0"/>
              <a:t>아래의 소스 코드를 </a:t>
            </a:r>
            <a:r>
              <a:rPr lang="en-US" altLang="ko-KR" dirty="0" err="1" smtClean="0"/>
              <a:t>onCreate</a:t>
            </a:r>
            <a:r>
              <a:rPr lang="en-US" altLang="ko-KR" dirty="0" smtClean="0"/>
              <a:t> </a:t>
            </a:r>
            <a:r>
              <a:rPr lang="ko-KR" altLang="en-US" dirty="0" err="1" smtClean="0"/>
              <a:t>메소드</a:t>
            </a:r>
            <a:r>
              <a:rPr lang="ko-KR" altLang="en-US" dirty="0" smtClean="0"/>
              <a:t> 아래에 추가하십시오</a:t>
            </a:r>
            <a:r>
              <a:rPr lang="en-US" altLang="ko-KR" dirty="0" smtClean="0"/>
              <a:t>.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endParaRPr lang="en-US" altLang="ko-KR" dirty="0" smtClean="0"/>
          </a:p>
          <a:p>
            <a:r>
              <a:rPr lang="en-US" altLang="ko-KR" dirty="0"/>
              <a:t>[</a:t>
            </a:r>
            <a:r>
              <a:rPr lang="en-US" altLang="ko-KR" b="1" dirty="0"/>
              <a:t>MainActivity.java</a:t>
            </a:r>
            <a:r>
              <a:rPr lang="en-US" altLang="ko-KR" dirty="0" smtClean="0"/>
              <a:t>] </a:t>
            </a:r>
            <a:r>
              <a:rPr lang="ko-KR" altLang="en-US" dirty="0" smtClean="0"/>
              <a:t>파일을 찾을 수 없나요</a:t>
            </a:r>
            <a:r>
              <a:rPr lang="en-US" altLang="ko-KR" dirty="0" smtClean="0"/>
              <a:t>? </a:t>
            </a:r>
            <a:br>
              <a:rPr lang="en-US" altLang="ko-KR" dirty="0" smtClean="0"/>
            </a:br>
            <a:r>
              <a:rPr lang="ko-KR" altLang="en-US" dirty="0" err="1" smtClean="0"/>
              <a:t>안스</a:t>
            </a:r>
            <a:r>
              <a:rPr lang="ko-KR" altLang="en-US" dirty="0" smtClean="0"/>
              <a:t> 왼쪽 위</a:t>
            </a:r>
            <a:r>
              <a:rPr lang="en-US" altLang="ko-KR" dirty="0" smtClean="0"/>
              <a:t>,</a:t>
            </a:r>
            <a:r>
              <a:rPr lang="ko-KR" altLang="en-US" dirty="0" smtClean="0"/>
              <a:t> </a:t>
            </a:r>
            <a:r>
              <a:rPr lang="en-US" altLang="ko-KR" b="1" dirty="0" smtClean="0"/>
              <a:t>Project</a:t>
            </a:r>
            <a:r>
              <a:rPr lang="ko-KR" altLang="en-US" b="1" dirty="0"/>
              <a:t> </a:t>
            </a:r>
            <a:r>
              <a:rPr lang="ko-KR" altLang="en-US" b="1" dirty="0" smtClean="0"/>
              <a:t>사이드 탭</a:t>
            </a:r>
            <a:r>
              <a:rPr lang="ko-KR" altLang="en-US" dirty="0" smtClean="0"/>
              <a:t>을 선택하고</a:t>
            </a:r>
            <a:r>
              <a:rPr lang="en-US" altLang="ko-KR" dirty="0" smtClean="0"/>
              <a:t>, Android </a:t>
            </a:r>
            <a:r>
              <a:rPr lang="en-US" altLang="ko-KR" dirty="0" smtClean="0">
                <a:sym typeface="Wingdings" panose="05000000000000000000" pitchFamily="2" charset="2"/>
              </a:rPr>
              <a:t> </a:t>
            </a:r>
            <a:r>
              <a:rPr lang="en-US" altLang="ko-KR" dirty="0" smtClean="0"/>
              <a:t>app </a:t>
            </a:r>
            <a:r>
              <a:rPr lang="en-US" altLang="ko-KR" dirty="0" smtClean="0">
                <a:sym typeface="Wingdings" panose="05000000000000000000" pitchFamily="2" charset="2"/>
              </a:rPr>
              <a:t> </a:t>
            </a:r>
            <a:r>
              <a:rPr lang="en-US" altLang="ko-KR" dirty="0" smtClean="0"/>
              <a:t>java </a:t>
            </a:r>
            <a:r>
              <a:rPr lang="ko-KR" altLang="en-US" dirty="0" smtClean="0"/>
              <a:t>폴더에서 찾을 수 있습니다</a:t>
            </a:r>
            <a:r>
              <a:rPr lang="en-US" altLang="ko-KR" dirty="0" smtClean="0"/>
              <a:t>. </a:t>
            </a:r>
            <a:br>
              <a:rPr lang="en-US" altLang="ko-KR" dirty="0" smtClean="0"/>
            </a:br>
            <a:r>
              <a:rPr lang="en-US" altLang="ko-KR" dirty="0" smtClean="0"/>
              <a:t/>
            </a:r>
            <a:br>
              <a:rPr lang="en-US" altLang="ko-KR" dirty="0" smtClean="0"/>
            </a:br>
            <a:endParaRPr lang="en-US" altLang="ko-KR" dirty="0"/>
          </a:p>
          <a:p>
            <a:pPr lvl="1" latinLnBrk="0"/>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60</a:t>
            </a:fld>
            <a:endParaRPr lang="ko-KR" altLang="en-US"/>
          </a:p>
        </p:txBody>
      </p:sp>
      <p:sp>
        <p:nvSpPr>
          <p:cNvPr id="7" name="오른쪽 화살표 6"/>
          <p:cNvSpPr/>
          <p:nvPr/>
        </p:nvSpPr>
        <p:spPr>
          <a:xfrm>
            <a:off x="310364" y="4858515"/>
            <a:ext cx="432048" cy="36004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p:cNvPicPr>
            <a:picLocks noChangeAspect="1"/>
          </p:cNvPicPr>
          <p:nvPr/>
        </p:nvPicPr>
        <p:blipFill>
          <a:blip r:embed="rId2"/>
          <a:stretch>
            <a:fillRect/>
          </a:stretch>
        </p:blipFill>
        <p:spPr>
          <a:xfrm>
            <a:off x="742412" y="3823913"/>
            <a:ext cx="5334744" cy="2695951"/>
          </a:xfrm>
          <a:prstGeom prst="rect">
            <a:avLst/>
          </a:prstGeom>
        </p:spPr>
      </p:pic>
      <p:sp>
        <p:nvSpPr>
          <p:cNvPr id="10" name="오른쪽 화살표 9"/>
          <p:cNvSpPr/>
          <p:nvPr/>
        </p:nvSpPr>
        <p:spPr>
          <a:xfrm rot="5400000">
            <a:off x="1307468" y="4329100"/>
            <a:ext cx="432048" cy="36004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839416" y="1743199"/>
            <a:ext cx="9798123" cy="923330"/>
          </a:xfrm>
          <a:prstGeom prst="rect">
            <a:avLst/>
          </a:prstGeom>
          <a:solidFill>
            <a:schemeClr val="bg1">
              <a:lumMod val="95000"/>
            </a:schemeClr>
          </a:solidFill>
          <a:ln>
            <a:solidFill>
              <a:schemeClr val="bg1">
                <a:lumMod val="50000"/>
              </a:schemeClr>
            </a:solidFill>
          </a:ln>
        </p:spPr>
        <p:txBody>
          <a:bodyPr wrap="square">
            <a:spAutoFit/>
          </a:bodyPr>
          <a:lstStyle/>
          <a:p>
            <a:r>
              <a:rPr lang="en-US" altLang="ko-KR" dirty="0">
                <a:latin typeface="D2Coding" panose="020B0609020101020101" pitchFamily="49" charset="-127"/>
                <a:ea typeface="D2Coding" panose="020B0609020101020101" pitchFamily="49" charset="-127"/>
              </a:rPr>
              <a:t>public void onButton1Clicked(View </a:t>
            </a:r>
            <a:r>
              <a:rPr lang="en-US" altLang="ko-KR" dirty="0" smtClean="0">
                <a:latin typeface="D2Coding" panose="020B0609020101020101" pitchFamily="49" charset="-127"/>
                <a:ea typeface="D2Coding" panose="020B0609020101020101" pitchFamily="49" charset="-127"/>
              </a:rPr>
              <a:t>view) </a:t>
            </a:r>
            <a:r>
              <a:rPr lang="en-US" altLang="ko-KR" dirty="0">
                <a:latin typeface="D2Coding" panose="020B0609020101020101" pitchFamily="49" charset="-127"/>
                <a:ea typeface="D2Coding" panose="020B0609020101020101" pitchFamily="49" charset="-127"/>
              </a:rPr>
              <a:t>{</a:t>
            </a:r>
          </a:p>
          <a:p>
            <a:r>
              <a:rPr lang="en-US" altLang="ko-KR" dirty="0">
                <a:latin typeface="D2Coding" panose="020B0609020101020101" pitchFamily="49" charset="-127"/>
                <a:ea typeface="D2Coding" panose="020B0609020101020101" pitchFamily="49" charset="-127"/>
              </a:rPr>
              <a:t>  </a:t>
            </a:r>
            <a:r>
              <a:rPr lang="en-US" altLang="ko-KR" dirty="0" smtClean="0">
                <a:latin typeface="D2Coding" panose="020B0609020101020101" pitchFamily="49" charset="-127"/>
                <a:ea typeface="D2Coding" panose="020B0609020101020101" pitchFamily="49" charset="-127"/>
              </a:rPr>
              <a:t>Toast.makeText(this</a:t>
            </a:r>
            <a:r>
              <a:rPr lang="en-US" altLang="ko-KR" dirty="0">
                <a:latin typeface="D2Coding" panose="020B0609020101020101" pitchFamily="49" charset="-127"/>
                <a:ea typeface="D2Coding" panose="020B0609020101020101" pitchFamily="49" charset="-127"/>
              </a:rPr>
              <a:t>, </a:t>
            </a:r>
            <a:r>
              <a:rPr lang="en-US" altLang="ko-KR" dirty="0" smtClean="0">
                <a:latin typeface="D2Coding" panose="020B0609020101020101" pitchFamily="49" charset="-127"/>
                <a:ea typeface="D2Coding" panose="020B0609020101020101" pitchFamily="49" charset="-127"/>
              </a:rPr>
              <a:t>"God is good all the time!", </a:t>
            </a:r>
            <a:r>
              <a:rPr lang="en-US" altLang="ko-KR" dirty="0">
                <a:latin typeface="D2Coding" panose="020B0609020101020101" pitchFamily="49" charset="-127"/>
                <a:ea typeface="D2Coding" panose="020B0609020101020101" pitchFamily="49" charset="-127"/>
              </a:rPr>
              <a:t>Toast.LENGTH_LONG).show();</a:t>
            </a:r>
          </a:p>
          <a:p>
            <a:r>
              <a:rPr lang="en-US" altLang="ko-KR" dirty="0" smtClean="0">
                <a:latin typeface="D2Coding" panose="020B0609020101020101" pitchFamily="49" charset="-127"/>
                <a:ea typeface="D2Coding" panose="020B0609020101020101" pitchFamily="49" charset="-127"/>
              </a:rPr>
              <a:t>}</a:t>
            </a:r>
            <a:endParaRPr lang="ko-KR" altLang="en-US" dirty="0">
              <a:latin typeface="D2Coding" panose="020B0609020101020101" pitchFamily="49" charset="-127"/>
              <a:ea typeface="D2Coding" panose="020B0609020101020101" pitchFamily="49" charset="-127"/>
            </a:endParaRPr>
          </a:p>
        </p:txBody>
      </p:sp>
      <p:sp>
        <p:nvSpPr>
          <p:cNvPr id="12" name="모서리가 둥근 직사각형 11"/>
          <p:cNvSpPr/>
          <p:nvPr/>
        </p:nvSpPr>
        <p:spPr>
          <a:xfrm>
            <a:off x="8616280" y="1384776"/>
            <a:ext cx="2736304" cy="552339"/>
          </a:xfrm>
          <a:prstGeom prst="roundRect">
            <a:avLst/>
          </a:prstGeom>
          <a:solidFill>
            <a:srgbClr val="FFC000">
              <a:alpha val="73000"/>
            </a:srgb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r>
              <a:rPr lang="ko-KR" altLang="en-US" sz="1200" dirty="0" smtClean="0">
                <a:solidFill>
                  <a:schemeClr val="tx1"/>
                </a:solidFill>
              </a:rPr>
              <a:t>안드로이드의</a:t>
            </a:r>
            <a:r>
              <a:rPr lang="en-US" altLang="ko-KR" sz="1200" dirty="0" smtClean="0">
                <a:solidFill>
                  <a:schemeClr val="tx1"/>
                </a:solidFill>
              </a:rPr>
              <a:t> Toast(</a:t>
            </a:r>
            <a:r>
              <a:rPr lang="ko-KR" altLang="en-US" sz="1200" dirty="0" smtClean="0">
                <a:solidFill>
                  <a:schemeClr val="tx1"/>
                </a:solidFill>
              </a:rPr>
              <a:t>토스트</a:t>
            </a:r>
            <a:r>
              <a:rPr lang="en-US" altLang="ko-KR" sz="1200" dirty="0" smtClean="0">
                <a:solidFill>
                  <a:schemeClr val="tx1"/>
                </a:solidFill>
              </a:rPr>
              <a:t>)</a:t>
            </a:r>
            <a:r>
              <a:rPr lang="ko-KR" altLang="en-US" sz="1200" dirty="0" smtClean="0">
                <a:solidFill>
                  <a:schemeClr val="tx1"/>
                </a:solidFill>
              </a:rPr>
              <a:t>는 간단한 메시지를 잠깐 보여주는 기능을 합니다</a:t>
            </a:r>
            <a:r>
              <a:rPr lang="en-US" altLang="ko-KR" sz="1200" dirty="0" smtClean="0">
                <a:solidFill>
                  <a:schemeClr val="tx1"/>
                </a:solidFill>
              </a:rPr>
              <a:t>. </a:t>
            </a:r>
            <a:endParaRPr lang="ko-KR" altLang="en-US" sz="1200" dirty="0">
              <a:solidFill>
                <a:schemeClr val="tx1"/>
              </a:solidFill>
            </a:endParaRPr>
          </a:p>
        </p:txBody>
      </p:sp>
      <p:sp>
        <p:nvSpPr>
          <p:cNvPr id="11" name="모서리가 둥근 직사각형 10"/>
          <p:cNvSpPr/>
          <p:nvPr/>
        </p:nvSpPr>
        <p:spPr>
          <a:xfrm>
            <a:off x="5812667" y="2462365"/>
            <a:ext cx="5539917" cy="552339"/>
          </a:xfrm>
          <a:prstGeom prst="roundRect">
            <a:avLst/>
          </a:prstGeom>
          <a:solidFill>
            <a:srgbClr val="FFC000">
              <a:alpha val="73000"/>
            </a:srgb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r>
              <a:rPr lang="ko-KR" altLang="en-US" sz="1200" dirty="0" smtClean="0">
                <a:solidFill>
                  <a:schemeClr val="tx1"/>
                </a:solidFill>
              </a:rPr>
              <a:t>코드를 입력할 때</a:t>
            </a:r>
            <a:r>
              <a:rPr lang="en-US" altLang="ko-KR" sz="1200" dirty="0" smtClean="0">
                <a:solidFill>
                  <a:schemeClr val="tx1"/>
                </a:solidFill>
              </a:rPr>
              <a:t>, </a:t>
            </a:r>
            <a:r>
              <a:rPr lang="ko-KR" altLang="en-US" sz="1200" dirty="0" smtClean="0">
                <a:solidFill>
                  <a:schemeClr val="tx1"/>
                </a:solidFill>
              </a:rPr>
              <a:t>아래와 같이 해보세요</a:t>
            </a:r>
            <a:r>
              <a:rPr lang="en-US" altLang="ko-KR" sz="1200" dirty="0" smtClean="0">
                <a:solidFill>
                  <a:schemeClr val="tx1"/>
                </a:solidFill>
              </a:rPr>
              <a:t>. </a:t>
            </a:r>
          </a:p>
          <a:p>
            <a:pPr latinLnBrk="0"/>
            <a:r>
              <a:rPr lang="en-US" altLang="ko-KR" sz="1200" dirty="0" smtClean="0">
                <a:solidFill>
                  <a:schemeClr val="tx1"/>
                </a:solidFill>
              </a:rPr>
              <a:t>Toast&lt;</a:t>
            </a:r>
            <a:r>
              <a:rPr lang="en-US" altLang="ko-KR" sz="1200" dirty="0" err="1" smtClean="0">
                <a:solidFill>
                  <a:schemeClr val="tx1"/>
                </a:solidFill>
              </a:rPr>
              <a:t>Tabl</a:t>
            </a:r>
            <a:r>
              <a:rPr lang="en-US" altLang="ko-KR" sz="1200" dirty="0" smtClean="0">
                <a:solidFill>
                  <a:schemeClr val="tx1"/>
                </a:solidFill>
              </a:rPr>
              <a:t>&gt;</a:t>
            </a:r>
            <a:r>
              <a:rPr lang="ko-KR" altLang="en-US" sz="1200" dirty="0" smtClean="0">
                <a:solidFill>
                  <a:schemeClr val="tx1"/>
                </a:solidFill>
              </a:rPr>
              <a:t>을 입력하면 </a:t>
            </a:r>
            <a:r>
              <a:rPr lang="en-US" altLang="ko-KR" sz="1200" dirty="0" smtClean="0">
                <a:solidFill>
                  <a:schemeClr val="tx1"/>
                </a:solidFill>
              </a:rPr>
              <a:t>autocomplete </a:t>
            </a:r>
            <a:r>
              <a:rPr lang="ko-KR" altLang="en-US" sz="1200" dirty="0" smtClean="0">
                <a:solidFill>
                  <a:schemeClr val="tx1"/>
                </a:solidFill>
              </a:rPr>
              <a:t>이 작동합니다</a:t>
            </a:r>
            <a:r>
              <a:rPr lang="en-US" altLang="ko-KR" sz="1200" dirty="0" smtClean="0">
                <a:solidFill>
                  <a:schemeClr val="tx1"/>
                </a:solidFill>
              </a:rPr>
              <a:t>. Surprise!</a:t>
            </a:r>
            <a:endParaRPr lang="ko-KR" altLang="en-US" sz="1200" dirty="0">
              <a:solidFill>
                <a:schemeClr val="tx1"/>
              </a:solidFill>
            </a:endParaRPr>
          </a:p>
        </p:txBody>
      </p:sp>
      <p:cxnSp>
        <p:nvCxnSpPr>
          <p:cNvPr id="6" name="직선 화살표 연결선 5"/>
          <p:cNvCxnSpPr>
            <a:stCxn id="11" idx="1"/>
          </p:cNvCxnSpPr>
          <p:nvPr/>
        </p:nvCxnSpPr>
        <p:spPr>
          <a:xfrm flipH="1" flipV="1">
            <a:off x="1775521" y="2330463"/>
            <a:ext cx="4037146" cy="40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085947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0"/>
          </p:nvPr>
        </p:nvSpPr>
        <p:spPr/>
        <p:txBody>
          <a:bodyPr>
            <a:normAutofit/>
          </a:bodyPr>
          <a:lstStyle/>
          <a:p>
            <a:pPr latinLnBrk="0"/>
            <a:r>
              <a:rPr lang="en-US" altLang="ko-KR" dirty="0" smtClean="0"/>
              <a:t>onButton1Clicked </a:t>
            </a:r>
            <a:r>
              <a:rPr lang="ko-KR" altLang="en-US" dirty="0" err="1" smtClean="0"/>
              <a:t>메소드</a:t>
            </a:r>
            <a:r>
              <a:rPr lang="ko-KR" altLang="en-US" dirty="0" smtClean="0"/>
              <a:t> 입력이 완성된 코드입니다</a:t>
            </a:r>
            <a:r>
              <a:rPr lang="en-US" altLang="ko-KR" dirty="0" smtClean="0"/>
              <a:t>.</a:t>
            </a:r>
          </a:p>
          <a:p>
            <a:pPr latinLnBrk="0"/>
            <a:r>
              <a:rPr lang="ko-KR" altLang="en-US" dirty="0" smtClean="0"/>
              <a:t>앱을 실행해 보십시오</a:t>
            </a:r>
            <a:r>
              <a:rPr lang="en-US" altLang="ko-KR" dirty="0" smtClean="0"/>
              <a:t>.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endParaRPr lang="en-US" altLang="ko-KR" dirty="0" smtClean="0"/>
          </a:p>
          <a:p>
            <a:pPr lvl="1" latinLnBrk="0"/>
            <a:endParaRPr lang="en-US" altLang="ko-KR" dirty="0" smtClean="0"/>
          </a:p>
          <a:p>
            <a:pPr lvl="1"/>
            <a:endParaRPr lang="en-US" altLang="ko-KR" dirty="0"/>
          </a:p>
          <a:p>
            <a:pPr lvl="1"/>
            <a:endParaRPr lang="en-US" altLang="ko-KR" dirty="0" smtClean="0"/>
          </a:p>
          <a:p>
            <a:pPr lvl="1"/>
            <a:endParaRPr lang="en-US" altLang="ko-KR" dirty="0" smtClean="0"/>
          </a:p>
        </p:txBody>
      </p:sp>
      <p:sp>
        <p:nvSpPr>
          <p:cNvPr id="2" name="제목 1"/>
          <p:cNvSpPr>
            <a:spLocks noGrp="1"/>
          </p:cNvSpPr>
          <p:nvPr>
            <p:ph type="title"/>
          </p:nvPr>
        </p:nvSpPr>
        <p:spPr/>
        <p:txBody>
          <a:bodyPr>
            <a:normAutofit/>
          </a:bodyPr>
          <a:lstStyle/>
          <a:p>
            <a:r>
              <a:rPr lang="en-US" altLang="ko-KR" dirty="0" smtClean="0">
                <a:solidFill>
                  <a:schemeClr val="tx1"/>
                </a:solidFill>
              </a:rPr>
              <a:t>03-3 Hello </a:t>
            </a:r>
            <a:r>
              <a:rPr lang="ko-KR" altLang="en-US" dirty="0" smtClean="0">
                <a:solidFill>
                  <a:schemeClr val="tx1"/>
                </a:solidFill>
              </a:rPr>
              <a:t>프로젝트 하나씩 바꾸어 보기 </a:t>
            </a:r>
            <a:r>
              <a:rPr lang="en-US" altLang="ko-KR" dirty="0" smtClean="0">
                <a:solidFill>
                  <a:schemeClr val="tx1"/>
                </a:solidFill>
              </a:rPr>
              <a:t>- </a:t>
            </a:r>
            <a:r>
              <a:rPr lang="ko-KR" altLang="en-US" dirty="0">
                <a:solidFill>
                  <a:srgbClr val="C00000"/>
                </a:solidFill>
              </a:rPr>
              <a:t>버튼을 </a:t>
            </a:r>
            <a:r>
              <a:rPr lang="ko-KR" altLang="en-US" dirty="0" smtClean="0">
                <a:solidFill>
                  <a:srgbClr val="C00000"/>
                </a:solidFill>
              </a:rPr>
              <a:t>누르면 </a:t>
            </a:r>
            <a:r>
              <a:rPr lang="ko-KR" altLang="en-US" dirty="0">
                <a:solidFill>
                  <a:srgbClr val="C00000"/>
                </a:solidFill>
              </a:rPr>
              <a:t>메시지 </a:t>
            </a:r>
            <a:r>
              <a:rPr lang="ko-KR" altLang="en-US" dirty="0" smtClean="0">
                <a:solidFill>
                  <a:srgbClr val="C00000"/>
                </a:solidFill>
              </a:rPr>
              <a:t>나타내기</a:t>
            </a:r>
            <a:endParaRPr lang="ko-KR" altLang="en-US" dirty="0">
              <a:solidFill>
                <a:schemeClr val="tx1"/>
              </a:solidFill>
            </a:endParaRPr>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61</a:t>
            </a:fld>
            <a:endParaRPr lang="ko-KR" altLang="en-US"/>
          </a:p>
        </p:txBody>
      </p:sp>
      <p:pic>
        <p:nvPicPr>
          <p:cNvPr id="7" name="그림 6"/>
          <p:cNvPicPr>
            <a:picLocks noChangeAspect="1"/>
          </p:cNvPicPr>
          <p:nvPr/>
        </p:nvPicPr>
        <p:blipFill>
          <a:blip r:embed="rId2"/>
          <a:stretch>
            <a:fillRect/>
          </a:stretch>
        </p:blipFill>
        <p:spPr>
          <a:xfrm>
            <a:off x="551384" y="1677429"/>
            <a:ext cx="10114415" cy="4747122"/>
          </a:xfrm>
          <a:prstGeom prst="rect">
            <a:avLst/>
          </a:prstGeom>
        </p:spPr>
      </p:pic>
      <p:sp>
        <p:nvSpPr>
          <p:cNvPr id="12" name="모서리가 둥근 직사각형 11"/>
          <p:cNvSpPr/>
          <p:nvPr/>
        </p:nvSpPr>
        <p:spPr>
          <a:xfrm>
            <a:off x="1631504" y="5353056"/>
            <a:ext cx="9132579" cy="806332"/>
          </a:xfrm>
          <a:prstGeom prst="roundRect">
            <a:avLst/>
          </a:prstGeom>
          <a:solidFill>
            <a:srgbClr val="FFC000">
              <a:alpha val="10000"/>
            </a:srgb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 name="직선 화살표 연결선 7"/>
          <p:cNvCxnSpPr/>
          <p:nvPr/>
        </p:nvCxnSpPr>
        <p:spPr>
          <a:xfrm flipV="1">
            <a:off x="4190783" y="5903619"/>
            <a:ext cx="2" cy="351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p:cNvCxnSpPr/>
          <p:nvPr/>
        </p:nvCxnSpPr>
        <p:spPr>
          <a:xfrm flipV="1">
            <a:off x="5231904" y="5947084"/>
            <a:ext cx="0" cy="303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직사각형 17"/>
          <p:cNvSpPr/>
          <p:nvPr/>
        </p:nvSpPr>
        <p:spPr>
          <a:xfrm>
            <a:off x="3863710" y="6350336"/>
            <a:ext cx="7176592" cy="292388"/>
          </a:xfrm>
          <a:prstGeom prst="rect">
            <a:avLst/>
          </a:prstGeom>
          <a:solidFill>
            <a:srgbClr val="FFC000">
              <a:alpha val="53000"/>
            </a:srgbClr>
          </a:solidFill>
        </p:spPr>
        <p:txBody>
          <a:bodyPr wrap="square">
            <a:spAutoFit/>
          </a:bodyPr>
          <a:lstStyle/>
          <a:p>
            <a:pPr algn="ctr"/>
            <a:r>
              <a:rPr lang="en-US" altLang="ko-KR" sz="1300" dirty="0" smtClean="0"/>
              <a:t>context/text</a:t>
            </a:r>
            <a:r>
              <a:rPr lang="ko-KR" altLang="en-US" sz="1300" dirty="0" smtClean="0"/>
              <a:t>는 우리의 소스 코드가 아니고</a:t>
            </a:r>
            <a:r>
              <a:rPr lang="en-US" altLang="ko-KR" sz="1300" dirty="0" smtClean="0"/>
              <a:t>, </a:t>
            </a:r>
            <a:r>
              <a:rPr lang="ko-KR" altLang="en-US" sz="1300" dirty="0" err="1" smtClean="0"/>
              <a:t>안스가</a:t>
            </a:r>
            <a:r>
              <a:rPr lang="ko-KR" altLang="en-US" sz="1300" dirty="0" smtClean="0"/>
              <a:t> 제공하는 </a:t>
            </a:r>
            <a:r>
              <a:rPr lang="ko-KR" altLang="en-US" sz="1300" dirty="0" err="1" smtClean="0"/>
              <a:t>참조사항이니</a:t>
            </a:r>
            <a:r>
              <a:rPr lang="ko-KR" altLang="en-US" sz="1300" dirty="0" smtClean="0"/>
              <a:t> 입력하지 마십시오</a:t>
            </a:r>
            <a:r>
              <a:rPr lang="en-US" altLang="ko-KR" sz="1300" dirty="0" smtClean="0"/>
              <a:t>.</a:t>
            </a:r>
            <a:endParaRPr lang="ko-KR" altLang="en-US" sz="1300" dirty="0"/>
          </a:p>
        </p:txBody>
      </p:sp>
    </p:spTree>
    <p:extLst>
      <p:ext uri="{BB962C8B-B14F-4D97-AF65-F5344CB8AC3E}">
        <p14:creationId xmlns:p14="http://schemas.microsoft.com/office/powerpoint/2010/main" val="228992120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solidFill>
                  <a:schemeClr val="tx1"/>
                </a:solidFill>
              </a:rPr>
              <a:t>03-3 Hello </a:t>
            </a:r>
            <a:r>
              <a:rPr lang="ko-KR" altLang="en-US" dirty="0">
                <a:solidFill>
                  <a:schemeClr val="tx1"/>
                </a:solidFill>
              </a:rPr>
              <a:t>프로젝트 하나씩 </a:t>
            </a:r>
            <a:r>
              <a:rPr lang="ko-KR" altLang="en-US" dirty="0" smtClean="0">
                <a:solidFill>
                  <a:schemeClr val="tx1"/>
                </a:solidFill>
              </a:rPr>
              <a:t>바꾸어 보기 </a:t>
            </a:r>
            <a:r>
              <a:rPr lang="en-US" altLang="ko-KR" dirty="0">
                <a:solidFill>
                  <a:schemeClr val="tx1"/>
                </a:solidFill>
              </a:rPr>
              <a:t>- </a:t>
            </a:r>
            <a:r>
              <a:rPr lang="ko-KR" altLang="en-US" dirty="0">
                <a:solidFill>
                  <a:srgbClr val="C00000"/>
                </a:solidFill>
              </a:rPr>
              <a:t>버튼을 누르면 메시지 나타내기</a:t>
            </a:r>
            <a:endParaRPr lang="ko-KR" altLang="en-US" dirty="0"/>
          </a:p>
        </p:txBody>
      </p:sp>
      <p:sp>
        <p:nvSpPr>
          <p:cNvPr id="3" name="내용 개체 틀 2"/>
          <p:cNvSpPr>
            <a:spLocks noGrp="1"/>
          </p:cNvSpPr>
          <p:nvPr>
            <p:ph idx="10"/>
          </p:nvPr>
        </p:nvSpPr>
        <p:spPr/>
        <p:txBody>
          <a:bodyPr/>
          <a:lstStyle/>
          <a:p>
            <a:r>
              <a:rPr lang="en-US" altLang="ko-KR" dirty="0" smtClean="0"/>
              <a:t>[</a:t>
            </a:r>
            <a:r>
              <a:rPr lang="ko-KR" altLang="en-US" dirty="0" smtClean="0"/>
              <a:t>인사합시다</a:t>
            </a:r>
            <a:r>
              <a:rPr lang="en-US" altLang="ko-KR" dirty="0" smtClean="0"/>
              <a:t>]</a:t>
            </a:r>
            <a:r>
              <a:rPr lang="ko-KR" altLang="en-US" dirty="0" smtClean="0"/>
              <a:t>를 클릭하면</a:t>
            </a:r>
            <a:r>
              <a:rPr lang="en-US" altLang="ko-KR" dirty="0" smtClean="0"/>
              <a:t>, </a:t>
            </a:r>
            <a:r>
              <a:rPr lang="ko-KR" altLang="en-US" dirty="0" smtClean="0"/>
              <a:t>메시지</a:t>
            </a:r>
            <a:r>
              <a:rPr lang="en-US" altLang="ko-KR" dirty="0" smtClean="0"/>
              <a:t>(God is good all the time)</a:t>
            </a:r>
            <a:r>
              <a:rPr lang="ko-KR" altLang="en-US" dirty="0" smtClean="0"/>
              <a:t>이 출력되었다가 사라집니다</a:t>
            </a:r>
            <a:r>
              <a:rPr lang="en-US" altLang="ko-KR" dirty="0" smtClean="0"/>
              <a:t>. </a:t>
            </a:r>
          </a:p>
          <a:p>
            <a:r>
              <a:rPr lang="ko-KR" altLang="en-US" b="1" dirty="0" smtClean="0"/>
              <a:t>축하합니다</a:t>
            </a:r>
            <a:r>
              <a:rPr lang="en-US" altLang="ko-KR" b="1" dirty="0" smtClean="0"/>
              <a:t>~~ </a:t>
            </a:r>
          </a:p>
          <a:p>
            <a:r>
              <a:rPr lang="ko-KR" altLang="en-US" dirty="0" smtClean="0"/>
              <a:t>이제 여러분은 안드로이드 앱 개발자로 </a:t>
            </a:r>
            <a:r>
              <a:rPr lang="en-US" altLang="ko-KR" dirty="0" smtClean="0"/>
              <a:t/>
            </a:r>
            <a:br>
              <a:rPr lang="en-US" altLang="ko-KR" dirty="0" smtClean="0"/>
            </a:br>
            <a:r>
              <a:rPr lang="ko-KR" altLang="en-US" dirty="0" smtClean="0"/>
              <a:t>첫 발걸음을 시작했습니다</a:t>
            </a:r>
            <a:r>
              <a:rPr lang="en-US" altLang="ko-KR" dirty="0" smtClean="0"/>
              <a:t>.</a:t>
            </a:r>
          </a:p>
          <a:p>
            <a:endParaRPr lang="en-US" altLang="ko-KR" dirty="0"/>
          </a:p>
          <a:p>
            <a:endParaRPr lang="en-US" altLang="ko-KR" dirty="0" smtClean="0"/>
          </a:p>
          <a:p>
            <a:endParaRPr lang="en-US" altLang="ko-KR" dirty="0"/>
          </a:p>
          <a:p>
            <a:pPr marL="0" indent="0">
              <a:buNone/>
            </a:pPr>
            <a:endParaRPr lang="en-US" altLang="ko-KR" dirty="0" smtClean="0"/>
          </a:p>
          <a:p>
            <a:pPr marL="0" indent="0">
              <a:buNone/>
            </a:pPr>
            <a:r>
              <a:rPr lang="en-US" altLang="ko-KR" b="1" dirty="0" smtClean="0"/>
              <a:t>[</a:t>
            </a:r>
            <a:r>
              <a:rPr lang="ko-KR" altLang="en-US" b="1" dirty="0" smtClean="0"/>
              <a:t>인사합시다</a:t>
            </a:r>
            <a:r>
              <a:rPr lang="en-US" altLang="ko-KR" b="1" dirty="0" smtClean="0"/>
              <a:t>] </a:t>
            </a:r>
            <a:r>
              <a:rPr lang="ko-KR" altLang="en-US" b="1" dirty="0" smtClean="0"/>
              <a:t>버튼을 클릭해도 메시지가 나타나지 않습니까</a:t>
            </a:r>
            <a:r>
              <a:rPr lang="en-US" altLang="ko-KR" b="1" dirty="0" smtClean="0"/>
              <a:t>?</a:t>
            </a:r>
          </a:p>
          <a:p>
            <a:r>
              <a:rPr lang="ko-KR" altLang="en-US" dirty="0" smtClean="0"/>
              <a:t>디자인 화면에서 </a:t>
            </a:r>
            <a:r>
              <a:rPr lang="en-US" altLang="ko-KR" dirty="0" smtClean="0"/>
              <a:t>[</a:t>
            </a:r>
            <a:r>
              <a:rPr lang="ko-KR" altLang="en-US" dirty="0" smtClean="0"/>
              <a:t>인사합시다</a:t>
            </a:r>
            <a:r>
              <a:rPr lang="en-US" altLang="ko-KR" dirty="0" smtClean="0"/>
              <a:t>] </a:t>
            </a:r>
            <a:r>
              <a:rPr lang="ko-KR" altLang="en-US" dirty="0" smtClean="0"/>
              <a:t>버튼을 선택하고</a:t>
            </a:r>
            <a:r>
              <a:rPr lang="en-US" altLang="ko-KR" dirty="0" smtClean="0"/>
              <a:t>, </a:t>
            </a:r>
            <a:br>
              <a:rPr lang="en-US" altLang="ko-KR" dirty="0" smtClean="0"/>
            </a:br>
            <a:r>
              <a:rPr lang="en-US" altLang="ko-KR" dirty="0" smtClean="0"/>
              <a:t>Attributes</a:t>
            </a:r>
            <a:r>
              <a:rPr lang="ko-KR" altLang="en-US" dirty="0" smtClean="0"/>
              <a:t>창에서</a:t>
            </a:r>
            <a:r>
              <a:rPr lang="ko-KR" altLang="en-US" b="1" dirty="0" smtClean="0"/>
              <a:t> </a:t>
            </a:r>
            <a:r>
              <a:rPr lang="en-US" altLang="ko-KR" b="1" dirty="0" smtClean="0"/>
              <a:t>onClick </a:t>
            </a:r>
            <a:r>
              <a:rPr lang="ko-KR" altLang="en-US" dirty="0" smtClean="0"/>
              <a:t>찾아가십시오</a:t>
            </a:r>
            <a:r>
              <a:rPr lang="en-US" altLang="ko-KR" dirty="0" smtClean="0"/>
              <a:t>. </a:t>
            </a:r>
            <a:r>
              <a:rPr lang="ko-KR" altLang="en-US" dirty="0" smtClean="0"/>
              <a:t>그곳에</a:t>
            </a:r>
            <a:r>
              <a:rPr lang="en-US" altLang="ko-KR" dirty="0" smtClean="0"/>
              <a:t/>
            </a:r>
            <a:br>
              <a:rPr lang="en-US" altLang="ko-KR" dirty="0" smtClean="0"/>
            </a:br>
            <a:r>
              <a:rPr lang="en-US" altLang="ko-KR" b="1" dirty="0" smtClean="0">
                <a:solidFill>
                  <a:srgbClr val="C00000"/>
                </a:solidFill>
                <a:latin typeface="Consolas" panose="020B0609020204030204" pitchFamily="49" charset="0"/>
              </a:rPr>
              <a:t>onButton1Clicked</a:t>
            </a:r>
            <a:r>
              <a:rPr lang="en-US" altLang="ko-KR" dirty="0" smtClean="0"/>
              <a:t> </a:t>
            </a:r>
            <a:r>
              <a:rPr lang="ko-KR" altLang="en-US" dirty="0" smtClean="0"/>
              <a:t>이라고 설정했는지 확인하십시오</a:t>
            </a:r>
            <a:r>
              <a:rPr lang="en-US" altLang="ko-KR" dirty="0" smtClean="0"/>
              <a:t>. </a:t>
            </a:r>
          </a:p>
          <a:p>
            <a:r>
              <a:rPr lang="en-US" altLang="ko-KR" dirty="0" smtClean="0"/>
              <a:t>[MainActivity.java] </a:t>
            </a:r>
            <a:r>
              <a:rPr lang="ko-KR" altLang="en-US" dirty="0" smtClean="0"/>
              <a:t>탭을 클릭하여 자바 파일에 </a:t>
            </a:r>
            <a:r>
              <a:rPr lang="en-US" altLang="ko-KR" dirty="0" smtClean="0"/>
              <a:t/>
            </a:r>
            <a:br>
              <a:rPr lang="en-US" altLang="ko-KR" dirty="0" smtClean="0"/>
            </a:br>
            <a:r>
              <a:rPr lang="ko-KR" altLang="en-US" dirty="0" smtClean="0"/>
              <a:t>추가한 메소드가 있는지</a:t>
            </a:r>
            <a:r>
              <a:rPr lang="en-US" altLang="ko-KR" dirty="0" smtClean="0"/>
              <a:t>, </a:t>
            </a:r>
            <a:r>
              <a:rPr lang="ko-KR" altLang="en-US" dirty="0" smtClean="0"/>
              <a:t>그 이름이 </a:t>
            </a:r>
            <a:r>
              <a:rPr lang="en-US" altLang="ko-KR" b="1" dirty="0">
                <a:solidFill>
                  <a:srgbClr val="C00000"/>
                </a:solidFill>
                <a:latin typeface="Consolas" panose="020B0609020204030204" pitchFamily="49" charset="0"/>
              </a:rPr>
              <a:t>onButton1Clicked </a:t>
            </a:r>
            <a:r>
              <a:rPr lang="en-US" altLang="ko-KR" b="1" dirty="0" smtClean="0">
                <a:solidFill>
                  <a:srgbClr val="C00000"/>
                </a:solidFill>
                <a:latin typeface="Consolas" panose="020B0609020204030204" pitchFamily="49" charset="0"/>
              </a:rPr>
              <a:t/>
            </a:r>
            <a:br>
              <a:rPr lang="en-US" altLang="ko-KR" b="1" dirty="0" smtClean="0">
                <a:solidFill>
                  <a:srgbClr val="C00000"/>
                </a:solidFill>
                <a:latin typeface="Consolas" panose="020B0609020204030204" pitchFamily="49" charset="0"/>
              </a:rPr>
            </a:br>
            <a:r>
              <a:rPr lang="ko-KR" altLang="en-US" dirty="0" smtClean="0"/>
              <a:t>서로 일치하는지 확인하십시오</a:t>
            </a:r>
            <a:r>
              <a:rPr lang="en-US" altLang="ko-KR" dirty="0" smtClean="0"/>
              <a:t>. </a:t>
            </a:r>
            <a:r>
              <a:rPr lang="ko-KR" altLang="en-US" dirty="0" smtClean="0"/>
              <a:t> </a:t>
            </a:r>
            <a:endParaRPr lang="en-US" altLang="ko-KR" dirty="0" smtClean="0"/>
          </a:p>
          <a:p>
            <a:endParaRPr lang="en-US" altLang="ko-KR" dirty="0" smtClean="0"/>
          </a:p>
          <a:p>
            <a:pPr marL="0" indent="0">
              <a:buNone/>
            </a:pPr>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62</a:t>
            </a:fld>
            <a:endParaRPr lang="ko-KR" altLang="en-US"/>
          </a:p>
        </p:txBody>
      </p:sp>
      <p:pic>
        <p:nvPicPr>
          <p:cNvPr id="5" name="그림 4"/>
          <p:cNvPicPr>
            <a:picLocks noChangeAspect="1"/>
          </p:cNvPicPr>
          <p:nvPr/>
        </p:nvPicPr>
        <p:blipFill>
          <a:blip r:embed="rId2"/>
          <a:stretch>
            <a:fillRect/>
          </a:stretch>
        </p:blipFill>
        <p:spPr>
          <a:xfrm>
            <a:off x="7536160" y="2137085"/>
            <a:ext cx="1912281" cy="3329917"/>
          </a:xfrm>
          <a:prstGeom prst="rect">
            <a:avLst/>
          </a:prstGeom>
        </p:spPr>
      </p:pic>
      <p:pic>
        <p:nvPicPr>
          <p:cNvPr id="6" name="그림 5"/>
          <p:cNvPicPr>
            <a:picLocks noChangeAspect="1"/>
          </p:cNvPicPr>
          <p:nvPr/>
        </p:nvPicPr>
        <p:blipFill>
          <a:blip r:embed="rId3"/>
          <a:stretch>
            <a:fillRect/>
          </a:stretch>
        </p:blipFill>
        <p:spPr>
          <a:xfrm>
            <a:off x="9787524" y="2132856"/>
            <a:ext cx="1913688" cy="3329918"/>
          </a:xfrm>
          <a:prstGeom prst="rect">
            <a:avLst/>
          </a:prstGeom>
        </p:spPr>
      </p:pic>
      <p:sp>
        <p:nvSpPr>
          <p:cNvPr id="9" name="TextBox 8"/>
          <p:cNvSpPr txBox="1"/>
          <p:nvPr/>
        </p:nvSpPr>
        <p:spPr>
          <a:xfrm>
            <a:off x="911424" y="5634756"/>
            <a:ext cx="8937062" cy="861774"/>
          </a:xfrm>
          <a:prstGeom prst="rect">
            <a:avLst/>
          </a:prstGeom>
          <a:solidFill>
            <a:schemeClr val="bg1">
              <a:lumMod val="95000"/>
            </a:schemeClr>
          </a:solidFill>
          <a:ln>
            <a:solidFill>
              <a:schemeClr val="bg1">
                <a:lumMod val="75000"/>
              </a:schemeClr>
            </a:solidFill>
          </a:ln>
        </p:spPr>
        <p:txBody>
          <a:bodyPr wrap="none" rtlCol="0">
            <a:spAutoFit/>
          </a:bodyPr>
          <a:lstStyle/>
          <a:p>
            <a:r>
              <a:rPr lang="en-US" altLang="ko-KR" sz="1600" dirty="0">
                <a:latin typeface="Consolas" panose="020B0609020204030204" pitchFamily="49" charset="0"/>
              </a:rPr>
              <a:t>public void </a:t>
            </a:r>
            <a:r>
              <a:rPr lang="en-US" altLang="ko-KR" sz="1600" b="1" dirty="0">
                <a:solidFill>
                  <a:srgbClr val="C00000"/>
                </a:solidFill>
                <a:latin typeface="Consolas" panose="020B0609020204030204" pitchFamily="49" charset="0"/>
              </a:rPr>
              <a:t>onButton1Clicked</a:t>
            </a:r>
            <a:r>
              <a:rPr lang="en-US" altLang="ko-KR" sz="1600" dirty="0">
                <a:latin typeface="Consolas" panose="020B0609020204030204" pitchFamily="49" charset="0"/>
              </a:rPr>
              <a:t>(View view) {</a:t>
            </a:r>
          </a:p>
          <a:p>
            <a:r>
              <a:rPr lang="en-US" altLang="ko-KR" sz="1600" dirty="0" smtClean="0">
                <a:latin typeface="Consolas" panose="020B0609020204030204" pitchFamily="49" charset="0"/>
              </a:rPr>
              <a:t>  </a:t>
            </a:r>
            <a:r>
              <a:rPr lang="en-US" altLang="ko-KR" sz="1600" dirty="0">
                <a:latin typeface="Consolas" panose="020B0609020204030204" pitchFamily="49" charset="0"/>
              </a:rPr>
              <a:t>Toast.makeText(this, "God is good all the time!", Toast.LENGTH_LONG).show();</a:t>
            </a:r>
          </a:p>
          <a:p>
            <a:r>
              <a:rPr lang="en-US" altLang="ko-KR" sz="1600" dirty="0" smtClean="0">
                <a:latin typeface="Consolas" panose="020B0609020204030204" pitchFamily="49" charset="0"/>
              </a:rPr>
              <a:t>}</a:t>
            </a:r>
            <a:endParaRPr lang="ko-KR" altLang="en-US" sz="1600" dirty="0"/>
          </a:p>
        </p:txBody>
      </p:sp>
    </p:spTree>
    <p:extLst>
      <p:ext uri="{BB962C8B-B14F-4D97-AF65-F5344CB8AC3E}">
        <p14:creationId xmlns:p14="http://schemas.microsoft.com/office/powerpoint/2010/main" val="119942819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03-4 </a:t>
            </a:r>
            <a:r>
              <a:rPr lang="ko-KR" altLang="en-US" dirty="0" smtClean="0">
                <a:solidFill>
                  <a:schemeClr val="tx1"/>
                </a:solidFill>
              </a:rPr>
              <a:t>여러 개의 버튼 추가하기 </a:t>
            </a:r>
            <a:r>
              <a:rPr lang="en-US" altLang="ko-KR" dirty="0" smtClean="0">
                <a:solidFill>
                  <a:schemeClr val="tx1"/>
                </a:solidFill>
              </a:rPr>
              <a:t>– </a:t>
            </a:r>
            <a:r>
              <a:rPr lang="ko-KR" altLang="en-US" dirty="0">
                <a:solidFill>
                  <a:srgbClr val="C00000"/>
                </a:solidFill>
              </a:rPr>
              <a:t>새 버튼 </a:t>
            </a:r>
            <a:r>
              <a:rPr lang="ko-KR" altLang="en-US" dirty="0" smtClean="0">
                <a:solidFill>
                  <a:srgbClr val="C00000"/>
                </a:solidFill>
              </a:rPr>
              <a:t>추가하고 자리 잡기</a:t>
            </a:r>
            <a:endParaRPr lang="ko-KR" altLang="en-US" dirty="0"/>
          </a:p>
        </p:txBody>
      </p:sp>
      <p:sp>
        <p:nvSpPr>
          <p:cNvPr id="3" name="내용 개체 틀 2"/>
          <p:cNvSpPr>
            <a:spLocks noGrp="1"/>
          </p:cNvSpPr>
          <p:nvPr>
            <p:ph idx="10"/>
          </p:nvPr>
        </p:nvSpPr>
        <p:spPr/>
        <p:txBody>
          <a:bodyPr/>
          <a:lstStyle/>
          <a:p>
            <a:r>
              <a:rPr lang="ko-KR" altLang="en-US" dirty="0" smtClean="0">
                <a:sym typeface="Wingdings" panose="05000000000000000000" pitchFamily="2" charset="2"/>
              </a:rPr>
              <a:t>이제 화면에 여러 개의 버튼을 추가하고 필요한 몇 가지 속성</a:t>
            </a:r>
            <a:r>
              <a:rPr lang="en-US" altLang="ko-KR" dirty="0" smtClean="0">
                <a:sym typeface="Wingdings" panose="05000000000000000000" pitchFamily="2" charset="2"/>
              </a:rPr>
              <a:t>(attributes)</a:t>
            </a:r>
            <a:r>
              <a:rPr lang="ko-KR" altLang="en-US" dirty="0" smtClean="0">
                <a:sym typeface="Wingdings" panose="05000000000000000000" pitchFamily="2" charset="2"/>
              </a:rPr>
              <a:t>을 넣어 보겠습니다</a:t>
            </a:r>
            <a:r>
              <a:rPr lang="en-US" altLang="ko-KR" dirty="0" smtClean="0">
                <a:sym typeface="Wingdings" panose="05000000000000000000" pitchFamily="2" charset="2"/>
              </a:rPr>
              <a:t>. </a:t>
            </a:r>
          </a:p>
          <a:p>
            <a:endParaRPr lang="en-US" altLang="ko-KR" dirty="0" smtClean="0"/>
          </a:p>
          <a:p>
            <a:pPr marL="0" indent="0">
              <a:buNone/>
            </a:pPr>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63</a:t>
            </a:fld>
            <a:endParaRPr lang="ko-KR" altLang="en-US"/>
          </a:p>
        </p:txBody>
      </p:sp>
    </p:spTree>
    <p:extLst>
      <p:ext uri="{BB962C8B-B14F-4D97-AF65-F5344CB8AC3E}">
        <p14:creationId xmlns:p14="http://schemas.microsoft.com/office/powerpoint/2010/main" val="83352964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03-4 </a:t>
            </a:r>
            <a:r>
              <a:rPr lang="ko-KR" altLang="en-US" dirty="0" smtClean="0">
                <a:solidFill>
                  <a:schemeClr val="tx1"/>
                </a:solidFill>
              </a:rPr>
              <a:t>여러 개의 버튼 추가하기 </a:t>
            </a:r>
            <a:r>
              <a:rPr lang="en-US" altLang="ko-KR" dirty="0" smtClean="0">
                <a:solidFill>
                  <a:schemeClr val="tx1"/>
                </a:solidFill>
              </a:rPr>
              <a:t>– </a:t>
            </a:r>
            <a:r>
              <a:rPr lang="ko-KR" altLang="en-US" dirty="0">
                <a:solidFill>
                  <a:srgbClr val="C00000"/>
                </a:solidFill>
              </a:rPr>
              <a:t>새 버튼 </a:t>
            </a:r>
            <a:r>
              <a:rPr lang="ko-KR" altLang="en-US" dirty="0" smtClean="0">
                <a:solidFill>
                  <a:srgbClr val="C00000"/>
                </a:solidFill>
              </a:rPr>
              <a:t>추가하고 자리 잡기</a:t>
            </a:r>
            <a:endParaRPr lang="ko-KR" altLang="en-US" dirty="0"/>
          </a:p>
        </p:txBody>
      </p:sp>
      <p:sp>
        <p:nvSpPr>
          <p:cNvPr id="3" name="내용 개체 틀 2"/>
          <p:cNvSpPr>
            <a:spLocks noGrp="1"/>
          </p:cNvSpPr>
          <p:nvPr>
            <p:ph idx="10"/>
          </p:nvPr>
        </p:nvSpPr>
        <p:spPr/>
        <p:txBody>
          <a:bodyPr/>
          <a:lstStyle/>
          <a:p>
            <a:r>
              <a:rPr lang="en-US" altLang="ko-KR" dirty="0" smtClean="0"/>
              <a:t>[</a:t>
            </a:r>
            <a:r>
              <a:rPr lang="en-US" altLang="ko-KR" b="1" dirty="0" smtClean="0"/>
              <a:t>activity_main.xml</a:t>
            </a:r>
            <a:r>
              <a:rPr lang="en-US" altLang="ko-KR" dirty="0" smtClean="0"/>
              <a:t>]</a:t>
            </a:r>
            <a:r>
              <a:rPr lang="ko-KR" altLang="en-US" dirty="0" smtClean="0"/>
              <a:t>탭의 디자인 화면으로 이동하여 다음과 같이 만들어 보세요</a:t>
            </a:r>
            <a:r>
              <a:rPr lang="en-US" altLang="ko-KR" dirty="0" smtClean="0"/>
              <a:t>.  </a:t>
            </a:r>
            <a:r>
              <a:rPr lang="ko-KR" altLang="en-US" dirty="0" smtClean="0"/>
              <a:t>여길 어떻게 이동하죠</a:t>
            </a:r>
            <a:r>
              <a:rPr lang="en-US" altLang="ko-KR" dirty="0" smtClean="0"/>
              <a:t>? </a:t>
            </a:r>
            <a:br>
              <a:rPr lang="en-US" altLang="ko-KR" dirty="0" smtClean="0"/>
            </a:br>
            <a:r>
              <a:rPr lang="en-US" altLang="ko-KR" dirty="0" smtClean="0"/>
              <a:t>(1) [activity_main.xml]</a:t>
            </a:r>
            <a:r>
              <a:rPr lang="ko-KR" altLang="en-US" dirty="0" smtClean="0"/>
              <a:t>탭이 보이면</a:t>
            </a:r>
            <a:r>
              <a:rPr lang="en-US" altLang="ko-KR" dirty="0" smtClean="0"/>
              <a:t>, </a:t>
            </a:r>
            <a:r>
              <a:rPr lang="ko-KR" altLang="en-US" dirty="0" smtClean="0"/>
              <a:t>탭을 더</a:t>
            </a:r>
            <a:r>
              <a:rPr lang="ko-KR" altLang="en-US" dirty="0"/>
              <a:t>블</a:t>
            </a:r>
            <a:r>
              <a:rPr lang="ko-KR" altLang="en-US" dirty="0" smtClean="0"/>
              <a:t> 클릭하고</a:t>
            </a:r>
            <a:r>
              <a:rPr lang="en-US" altLang="ko-KR" dirty="0" smtClean="0"/>
              <a:t>, [Design]</a:t>
            </a:r>
            <a:r>
              <a:rPr lang="ko-KR" altLang="en-US" dirty="0" smtClean="0"/>
              <a:t>을 클릭하면 됩니다</a:t>
            </a:r>
            <a:r>
              <a:rPr lang="en-US" altLang="ko-KR" dirty="0" smtClean="0"/>
              <a:t>. </a:t>
            </a:r>
            <a:br>
              <a:rPr lang="en-US" altLang="ko-KR" dirty="0" smtClean="0"/>
            </a:br>
            <a:r>
              <a:rPr lang="en-US" altLang="ko-KR" dirty="0" smtClean="0"/>
              <a:t>(2) </a:t>
            </a:r>
            <a:r>
              <a:rPr lang="ko-KR" altLang="en-US" dirty="0" smtClean="0"/>
              <a:t>아무 창도 보이지 않으면</a:t>
            </a:r>
            <a:r>
              <a:rPr lang="en-US" altLang="ko-KR" dirty="0" smtClean="0"/>
              <a:t>, </a:t>
            </a:r>
            <a:r>
              <a:rPr lang="ko-KR" altLang="en-US" dirty="0" smtClean="0"/>
              <a:t>다음과 같이 처음부터 찾아갈 수도 있습니다</a:t>
            </a:r>
            <a:r>
              <a:rPr lang="en-US" altLang="ko-KR" dirty="0" smtClean="0"/>
              <a:t>. </a:t>
            </a:r>
            <a:br>
              <a:rPr lang="en-US" altLang="ko-KR" dirty="0" smtClean="0"/>
            </a:br>
            <a:r>
              <a:rPr lang="en-US" altLang="ko-KR" dirty="0" smtClean="0"/>
              <a:t>      [</a:t>
            </a:r>
            <a:r>
              <a:rPr lang="en-US" altLang="ko-KR" b="1" dirty="0" smtClean="0"/>
              <a:t>Project</a:t>
            </a:r>
            <a:r>
              <a:rPr lang="en-US" altLang="ko-KR" dirty="0" smtClean="0"/>
              <a:t>] </a:t>
            </a:r>
            <a:r>
              <a:rPr lang="en-US" altLang="ko-KR" dirty="0" smtClean="0">
                <a:sym typeface="Wingdings" panose="05000000000000000000" pitchFamily="2" charset="2"/>
              </a:rPr>
              <a:t> [android]  [app]  [res]  [layout]  [activity_main.xml]</a:t>
            </a:r>
            <a:endParaRPr lang="en-US" altLang="ko-KR" dirty="0" smtClean="0"/>
          </a:p>
          <a:p>
            <a:pPr marL="0" indent="0">
              <a:buNone/>
            </a:pPr>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64</a:t>
            </a:fld>
            <a:endParaRPr lang="ko-KR" altLang="en-US"/>
          </a:p>
        </p:txBody>
      </p:sp>
      <p:pic>
        <p:nvPicPr>
          <p:cNvPr id="5" name="그림 4"/>
          <p:cNvPicPr>
            <a:picLocks noChangeAspect="1"/>
          </p:cNvPicPr>
          <p:nvPr/>
        </p:nvPicPr>
        <p:blipFill>
          <a:blip r:embed="rId2"/>
          <a:stretch>
            <a:fillRect/>
          </a:stretch>
        </p:blipFill>
        <p:spPr>
          <a:xfrm>
            <a:off x="453099" y="2838114"/>
            <a:ext cx="5004037" cy="3584141"/>
          </a:xfrm>
          <a:prstGeom prst="rect">
            <a:avLst/>
          </a:prstGeom>
        </p:spPr>
      </p:pic>
      <p:sp>
        <p:nvSpPr>
          <p:cNvPr id="8" name="아래쪽 화살표 7"/>
          <p:cNvSpPr/>
          <p:nvPr/>
        </p:nvSpPr>
        <p:spPr>
          <a:xfrm>
            <a:off x="1415480" y="3295593"/>
            <a:ext cx="228621" cy="2473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2306743" y="2304400"/>
            <a:ext cx="546945" cy="369332"/>
          </a:xfrm>
          <a:prstGeom prst="rect">
            <a:avLst/>
          </a:prstGeom>
        </p:spPr>
        <p:txBody>
          <a:bodyPr wrap="none">
            <a:spAutoFit/>
          </a:bodyPr>
          <a:lstStyle/>
          <a:p>
            <a:r>
              <a:rPr lang="en-US" altLang="ko-KR" dirty="0"/>
              <a:t>(1) </a:t>
            </a:r>
            <a:endParaRPr lang="ko-KR" altLang="en-US" dirty="0"/>
          </a:p>
        </p:txBody>
      </p:sp>
      <p:sp>
        <p:nvSpPr>
          <p:cNvPr id="17" name="아래쪽 화살표 16"/>
          <p:cNvSpPr/>
          <p:nvPr/>
        </p:nvSpPr>
        <p:spPr>
          <a:xfrm>
            <a:off x="2722300" y="3885726"/>
            <a:ext cx="228621" cy="2473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p:cNvPicPr>
            <a:picLocks noChangeAspect="1"/>
          </p:cNvPicPr>
          <p:nvPr/>
        </p:nvPicPr>
        <p:blipFill>
          <a:blip r:embed="rId3"/>
          <a:stretch>
            <a:fillRect/>
          </a:stretch>
        </p:blipFill>
        <p:spPr>
          <a:xfrm>
            <a:off x="6561037" y="2864047"/>
            <a:ext cx="4935563" cy="3522758"/>
          </a:xfrm>
          <a:prstGeom prst="rect">
            <a:avLst/>
          </a:prstGeom>
        </p:spPr>
      </p:pic>
      <p:sp>
        <p:nvSpPr>
          <p:cNvPr id="12" name="오른쪽 화살표 11"/>
          <p:cNvSpPr/>
          <p:nvPr/>
        </p:nvSpPr>
        <p:spPr>
          <a:xfrm>
            <a:off x="6725423" y="3679787"/>
            <a:ext cx="264281" cy="14401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오른쪽 화살표 12"/>
          <p:cNvSpPr/>
          <p:nvPr/>
        </p:nvSpPr>
        <p:spPr>
          <a:xfrm>
            <a:off x="6674414" y="4543383"/>
            <a:ext cx="264281" cy="14401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오른쪽 화살표 13"/>
          <p:cNvSpPr/>
          <p:nvPr/>
        </p:nvSpPr>
        <p:spPr>
          <a:xfrm rot="5400000">
            <a:off x="6842890" y="2804414"/>
            <a:ext cx="343765" cy="15215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오른쪽 화살표 14"/>
          <p:cNvSpPr/>
          <p:nvPr/>
        </p:nvSpPr>
        <p:spPr>
          <a:xfrm>
            <a:off x="6486211" y="3223585"/>
            <a:ext cx="264281" cy="14401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p:cNvSpPr/>
          <p:nvPr/>
        </p:nvSpPr>
        <p:spPr>
          <a:xfrm>
            <a:off x="8628713" y="2269231"/>
            <a:ext cx="546945" cy="369332"/>
          </a:xfrm>
          <a:prstGeom prst="rect">
            <a:avLst/>
          </a:prstGeom>
        </p:spPr>
        <p:txBody>
          <a:bodyPr wrap="none">
            <a:spAutoFit/>
          </a:bodyPr>
          <a:lstStyle/>
          <a:p>
            <a:r>
              <a:rPr lang="en-US" altLang="ko-KR" dirty="0" smtClean="0"/>
              <a:t>(2) </a:t>
            </a:r>
            <a:endParaRPr lang="ko-KR" altLang="en-US" dirty="0"/>
          </a:p>
        </p:txBody>
      </p:sp>
      <p:sp>
        <p:nvSpPr>
          <p:cNvPr id="9" name="아래쪽 화살표 8"/>
          <p:cNvSpPr/>
          <p:nvPr/>
        </p:nvSpPr>
        <p:spPr>
          <a:xfrm>
            <a:off x="5015880" y="2918489"/>
            <a:ext cx="228621" cy="2473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1268690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03-4 </a:t>
            </a:r>
            <a:r>
              <a:rPr lang="ko-KR" altLang="en-US" dirty="0" smtClean="0">
                <a:solidFill>
                  <a:schemeClr val="tx1"/>
                </a:solidFill>
              </a:rPr>
              <a:t>여러 개의 버튼 추가하기 </a:t>
            </a:r>
            <a:r>
              <a:rPr lang="en-US" altLang="ko-KR" dirty="0" smtClean="0">
                <a:solidFill>
                  <a:schemeClr val="tx1"/>
                </a:solidFill>
              </a:rPr>
              <a:t>– </a:t>
            </a:r>
            <a:r>
              <a:rPr lang="ko-KR" altLang="en-US" dirty="0">
                <a:solidFill>
                  <a:srgbClr val="C00000"/>
                </a:solidFill>
              </a:rPr>
              <a:t>새 버튼 </a:t>
            </a:r>
            <a:r>
              <a:rPr lang="ko-KR" altLang="en-US" dirty="0" smtClean="0">
                <a:solidFill>
                  <a:srgbClr val="C00000"/>
                </a:solidFill>
              </a:rPr>
              <a:t>추가하고 자리 잡기</a:t>
            </a:r>
            <a:endParaRPr lang="ko-KR" altLang="en-US" dirty="0"/>
          </a:p>
        </p:txBody>
      </p:sp>
      <p:sp>
        <p:nvSpPr>
          <p:cNvPr id="3" name="내용 개체 틀 2"/>
          <p:cNvSpPr>
            <a:spLocks noGrp="1"/>
          </p:cNvSpPr>
          <p:nvPr>
            <p:ph idx="10"/>
          </p:nvPr>
        </p:nvSpPr>
        <p:spPr/>
        <p:txBody>
          <a:bodyPr>
            <a:normAutofit/>
          </a:bodyPr>
          <a:lstStyle/>
          <a:p>
            <a:pPr>
              <a:buFont typeface="+mj-lt"/>
              <a:buAutoNum type="arabicPeriod"/>
            </a:pPr>
            <a:r>
              <a:rPr lang="en-US" altLang="ko-KR" dirty="0" smtClean="0"/>
              <a:t>[</a:t>
            </a:r>
            <a:r>
              <a:rPr lang="en-US" altLang="ko-KR" b="1" dirty="0" smtClean="0"/>
              <a:t>activity_main.xml</a:t>
            </a:r>
            <a:r>
              <a:rPr lang="en-US" altLang="ko-KR" dirty="0" smtClean="0"/>
              <a:t>]</a:t>
            </a:r>
            <a:r>
              <a:rPr lang="ko-KR" altLang="en-US" dirty="0" smtClean="0"/>
              <a:t>탭의 디자인 화면으로 이동하고</a:t>
            </a:r>
            <a:r>
              <a:rPr lang="en-US" altLang="ko-KR" dirty="0" smtClean="0"/>
              <a:t>, </a:t>
            </a:r>
            <a:r>
              <a:rPr lang="en-US" altLang="ko-KR" dirty="0" smtClean="0">
                <a:solidFill>
                  <a:srgbClr val="C00000"/>
                </a:solidFill>
              </a:rPr>
              <a:t>Default margin</a:t>
            </a:r>
            <a:r>
              <a:rPr lang="ko-KR" altLang="en-US" dirty="0" smtClean="0"/>
              <a:t>을 </a:t>
            </a:r>
            <a:r>
              <a:rPr lang="en-US" altLang="ko-KR" b="1" dirty="0" smtClean="0"/>
              <a:t>32dp</a:t>
            </a:r>
            <a:r>
              <a:rPr lang="ko-KR" altLang="en-US" dirty="0" smtClean="0"/>
              <a:t>로 설정하십시오</a:t>
            </a:r>
            <a:r>
              <a:rPr lang="en-US" altLang="ko-KR" dirty="0" smtClean="0"/>
              <a:t>. </a:t>
            </a:r>
          </a:p>
          <a:p>
            <a:pPr>
              <a:buFont typeface="+mj-lt"/>
              <a:buAutoNum type="arabicPeriod"/>
            </a:pPr>
            <a:r>
              <a:rPr lang="ko-KR" altLang="en-US" dirty="0" smtClean="0"/>
              <a:t>팔레트</a:t>
            </a:r>
            <a:r>
              <a:rPr lang="en-US" altLang="ko-KR" dirty="0" smtClean="0"/>
              <a:t>(Palette)</a:t>
            </a:r>
            <a:r>
              <a:rPr lang="ko-KR" altLang="en-US" dirty="0" smtClean="0"/>
              <a:t>에서 앞서 만든 </a:t>
            </a:r>
            <a:r>
              <a:rPr lang="en-US" altLang="ko-KR" dirty="0" smtClean="0"/>
              <a:t>[</a:t>
            </a:r>
            <a:r>
              <a:rPr lang="ko-KR" altLang="en-US" b="1" dirty="0" smtClean="0"/>
              <a:t>인사합시다</a:t>
            </a:r>
            <a:r>
              <a:rPr lang="en-US" altLang="ko-KR" dirty="0" smtClean="0"/>
              <a:t>] </a:t>
            </a:r>
            <a:r>
              <a:rPr lang="ko-KR" altLang="en-US" dirty="0" smtClean="0"/>
              <a:t>버튼 아래 새 버튼 </a:t>
            </a:r>
            <a:r>
              <a:rPr lang="en-US" altLang="ko-KR" dirty="0"/>
              <a:t>"</a:t>
            </a:r>
            <a:r>
              <a:rPr lang="ko-KR" altLang="en-US" b="1" dirty="0" smtClean="0"/>
              <a:t>네이버</a:t>
            </a:r>
            <a:r>
              <a:rPr lang="en-US" altLang="ko-KR" dirty="0" smtClean="0"/>
              <a:t>" </a:t>
            </a:r>
            <a:r>
              <a:rPr lang="ko-KR" altLang="en-US" dirty="0" smtClean="0"/>
              <a:t>를 추가하세요</a:t>
            </a:r>
            <a:r>
              <a:rPr lang="en-US" altLang="ko-KR" dirty="0" smtClean="0"/>
              <a:t>.  </a:t>
            </a:r>
            <a:br>
              <a:rPr lang="en-US" altLang="ko-KR" dirty="0" smtClean="0"/>
            </a:br>
            <a:r>
              <a:rPr lang="en-US" altLang="ko-KR" dirty="0" smtClean="0"/>
              <a:t>text </a:t>
            </a:r>
            <a:r>
              <a:rPr lang="ko-KR" altLang="en-US" dirty="0" smtClean="0"/>
              <a:t>속성도 </a:t>
            </a:r>
            <a:r>
              <a:rPr lang="en-US" altLang="ko-KR" dirty="0" smtClean="0"/>
              <a:t>"</a:t>
            </a:r>
            <a:r>
              <a:rPr lang="ko-KR" altLang="en-US" b="1" dirty="0" smtClean="0"/>
              <a:t>네이버</a:t>
            </a:r>
            <a:r>
              <a:rPr lang="en-US" altLang="ko-KR" dirty="0"/>
              <a:t>"</a:t>
            </a:r>
            <a:r>
              <a:rPr lang="en-US" altLang="ko-KR" dirty="0" smtClean="0"/>
              <a:t>, </a:t>
            </a:r>
            <a:r>
              <a:rPr lang="en-US" altLang="ko-KR" dirty="0" err="1" smtClean="0"/>
              <a:t>textSize</a:t>
            </a:r>
            <a:r>
              <a:rPr lang="ko-KR" altLang="en-US" dirty="0" smtClean="0"/>
              <a:t>는 </a:t>
            </a:r>
            <a:r>
              <a:rPr lang="en-US" altLang="ko-KR" dirty="0" smtClean="0"/>
              <a:t>24</a:t>
            </a:r>
            <a:r>
              <a:rPr lang="ko-KR" altLang="en-US" dirty="0" smtClean="0"/>
              <a:t>로 설정합니다</a:t>
            </a:r>
            <a:r>
              <a:rPr lang="en-US" altLang="ko-KR" dirty="0" smtClean="0"/>
              <a:t>.  key</a:t>
            </a:r>
            <a:r>
              <a:rPr lang="ko-KR" altLang="en-US" dirty="0" smtClean="0"/>
              <a:t>는 </a:t>
            </a:r>
            <a:r>
              <a:rPr lang="en-US" altLang="ko-KR" dirty="0" err="1" smtClean="0"/>
              <a:t>naver</a:t>
            </a:r>
            <a:r>
              <a:rPr lang="en-US" altLang="ko-KR" dirty="0" smtClean="0"/>
              <a:t>, value</a:t>
            </a:r>
            <a:r>
              <a:rPr lang="ko-KR" altLang="en-US" dirty="0" smtClean="0"/>
              <a:t>는 </a:t>
            </a:r>
            <a:r>
              <a:rPr lang="en-US" altLang="ko-KR" dirty="0" smtClean="0"/>
              <a:t>'</a:t>
            </a:r>
            <a:r>
              <a:rPr lang="ko-KR" altLang="en-US" b="1" dirty="0" smtClean="0"/>
              <a:t>네이버</a:t>
            </a:r>
            <a:r>
              <a:rPr lang="en-US" altLang="ko-KR" b="1" dirty="0" smtClean="0"/>
              <a:t>'</a:t>
            </a:r>
            <a:r>
              <a:rPr lang="ko-KR" altLang="en-US" dirty="0" smtClean="0"/>
              <a:t>로 </a:t>
            </a:r>
            <a:r>
              <a:rPr lang="en-US" altLang="ko-KR" dirty="0" smtClean="0"/>
              <a:t>resource file(strings.xml)</a:t>
            </a:r>
            <a:r>
              <a:rPr lang="ko-KR" altLang="en-US" dirty="0" smtClean="0"/>
              <a:t>에 설정할 때</a:t>
            </a:r>
            <a:r>
              <a:rPr lang="en-US" altLang="ko-KR" dirty="0" smtClean="0"/>
              <a:t> </a:t>
            </a:r>
            <a:r>
              <a:rPr lang="en-US" altLang="ko-KR" b="1" dirty="0"/>
              <a:t>"Pick a </a:t>
            </a:r>
            <a:r>
              <a:rPr lang="en-US" altLang="ko-KR" b="1" dirty="0" smtClean="0"/>
              <a:t>Resource</a:t>
            </a:r>
            <a:r>
              <a:rPr lang="en-US" altLang="ko-KR" b="1" dirty="0"/>
              <a:t>"</a:t>
            </a:r>
            <a:r>
              <a:rPr lang="ko-KR" altLang="en-US" dirty="0" smtClean="0"/>
              <a:t>버튼 사용하세요</a:t>
            </a:r>
            <a:endParaRPr lang="en-US" altLang="ko-KR" dirty="0" smtClean="0"/>
          </a:p>
          <a:p>
            <a:r>
              <a:rPr lang="en-US" altLang="ko-KR" dirty="0" smtClean="0"/>
              <a:t>button id</a:t>
            </a:r>
            <a:r>
              <a:rPr lang="ko-KR" altLang="en-US" dirty="0" smtClean="0"/>
              <a:t>는 </a:t>
            </a:r>
            <a:r>
              <a:rPr lang="en-US" altLang="ko-KR" b="1" dirty="0" err="1" smtClean="0"/>
              <a:t>naver</a:t>
            </a:r>
            <a:r>
              <a:rPr lang="en-US" altLang="ko-KR" dirty="0" smtClean="0"/>
              <a:t>, </a:t>
            </a:r>
            <a:r>
              <a:rPr lang="en-US" altLang="ko-KR" dirty="0"/>
              <a:t>onClick </a:t>
            </a:r>
            <a:r>
              <a:rPr lang="ko-KR" altLang="en-US" dirty="0"/>
              <a:t>속성 값은 </a:t>
            </a:r>
            <a:r>
              <a:rPr lang="en-US" altLang="ko-KR" dirty="0"/>
              <a:t>'</a:t>
            </a:r>
            <a:r>
              <a:rPr lang="en-US" altLang="ko-KR" b="1" dirty="0" err="1"/>
              <a:t>onNaverClicked</a:t>
            </a:r>
            <a:r>
              <a:rPr lang="en-US" altLang="ko-KR" b="1" dirty="0"/>
              <a:t>'</a:t>
            </a:r>
            <a:r>
              <a:rPr lang="ko-KR" altLang="en-US" dirty="0"/>
              <a:t>를 입력하세요</a:t>
            </a:r>
            <a:r>
              <a:rPr lang="en-US" altLang="ko-KR" dirty="0"/>
              <a:t>.</a:t>
            </a:r>
          </a:p>
          <a:p>
            <a:r>
              <a:rPr lang="en-US" altLang="ko-KR" dirty="0" smtClean="0"/>
              <a:t>[</a:t>
            </a:r>
            <a:r>
              <a:rPr lang="ko-KR" altLang="en-US" dirty="0" smtClean="0"/>
              <a:t>네이버</a:t>
            </a:r>
            <a:r>
              <a:rPr lang="en-US" altLang="ko-KR" dirty="0" smtClean="0"/>
              <a:t>]</a:t>
            </a:r>
            <a:r>
              <a:rPr lang="ko-KR" altLang="en-US" dirty="0" smtClean="0"/>
              <a:t>버튼의 위 가운데 점을 끌어 당겨서 </a:t>
            </a:r>
            <a:r>
              <a:rPr lang="en-US" altLang="ko-KR" dirty="0" smtClean="0"/>
              <a:t>[</a:t>
            </a:r>
            <a:r>
              <a:rPr lang="ko-KR" altLang="en-US" dirty="0" smtClean="0"/>
              <a:t>인사합시다</a:t>
            </a:r>
            <a:r>
              <a:rPr lang="en-US" altLang="ko-KR" dirty="0" smtClean="0"/>
              <a:t>] </a:t>
            </a:r>
            <a:r>
              <a:rPr lang="ko-KR" altLang="en-US" dirty="0" smtClean="0"/>
              <a:t>버튼의 아래 가운데 점에 연결해 보세요</a:t>
            </a:r>
            <a:r>
              <a:rPr lang="en-US" altLang="ko-KR" dirty="0" smtClean="0"/>
              <a:t>. </a:t>
            </a:r>
            <a:br>
              <a:rPr lang="en-US" altLang="ko-KR" dirty="0" smtClean="0"/>
            </a:br>
            <a:r>
              <a:rPr lang="ko-KR" altLang="en-US" dirty="0" smtClean="0"/>
              <a:t>그러면</a:t>
            </a:r>
            <a:r>
              <a:rPr lang="en-US" altLang="ko-KR" dirty="0" smtClean="0"/>
              <a:t>, </a:t>
            </a:r>
            <a:r>
              <a:rPr lang="ko-KR" altLang="en-US" dirty="0" smtClean="0"/>
              <a:t>새 버튼의 위치가 </a:t>
            </a:r>
            <a:r>
              <a:rPr lang="en-US" altLang="ko-KR" dirty="0" smtClean="0"/>
              <a:t>[</a:t>
            </a:r>
            <a:r>
              <a:rPr lang="ko-KR" altLang="en-US" dirty="0" smtClean="0"/>
              <a:t>인사합시다</a:t>
            </a:r>
            <a:r>
              <a:rPr lang="en-US" altLang="ko-KR" dirty="0" smtClean="0"/>
              <a:t>]</a:t>
            </a:r>
            <a:r>
              <a:rPr lang="ko-KR" altLang="en-US" dirty="0" smtClean="0"/>
              <a:t>버튼 아래 </a:t>
            </a:r>
            <a:r>
              <a:rPr lang="en-US" altLang="ko-KR" dirty="0" smtClean="0"/>
              <a:t>(32dp) </a:t>
            </a:r>
            <a:r>
              <a:rPr lang="ko-KR" altLang="en-US" dirty="0" smtClean="0"/>
              <a:t>중앙에 위치하도록 시도해 보세요</a:t>
            </a:r>
            <a:r>
              <a:rPr lang="en-US" altLang="ko-KR" dirty="0" smtClean="0"/>
              <a:t>. </a:t>
            </a:r>
          </a:p>
          <a:p>
            <a:pPr marL="0" indent="0">
              <a:buNone/>
            </a:pPr>
            <a:r>
              <a:rPr lang="en-US" altLang="ko-KR" dirty="0" smtClean="0"/>
              <a:t/>
            </a:r>
            <a:br>
              <a:rPr lang="en-US" altLang="ko-KR" dirty="0" smtClean="0"/>
            </a:br>
            <a:r>
              <a:rPr lang="en-US" altLang="ko-KR" dirty="0" smtClean="0"/>
              <a:t/>
            </a:r>
            <a:br>
              <a:rPr lang="en-US" altLang="ko-KR" dirty="0" smtClean="0"/>
            </a:br>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65</a:t>
            </a:fld>
            <a:endParaRPr lang="ko-KR" altLang="en-US"/>
          </a:p>
        </p:txBody>
      </p:sp>
      <p:pic>
        <p:nvPicPr>
          <p:cNvPr id="5" name="그림 4"/>
          <p:cNvPicPr>
            <a:picLocks noChangeAspect="1"/>
          </p:cNvPicPr>
          <p:nvPr/>
        </p:nvPicPr>
        <p:blipFill>
          <a:blip r:embed="rId2"/>
          <a:stretch>
            <a:fillRect/>
          </a:stretch>
        </p:blipFill>
        <p:spPr>
          <a:xfrm>
            <a:off x="453100" y="4667770"/>
            <a:ext cx="2375691" cy="758200"/>
          </a:xfrm>
          <a:prstGeom prst="rect">
            <a:avLst/>
          </a:prstGeom>
        </p:spPr>
      </p:pic>
      <p:sp>
        <p:nvSpPr>
          <p:cNvPr id="9" name="아래쪽 화살표 8"/>
          <p:cNvSpPr/>
          <p:nvPr/>
        </p:nvSpPr>
        <p:spPr>
          <a:xfrm>
            <a:off x="1208897" y="4415410"/>
            <a:ext cx="432048" cy="648072"/>
          </a:xfrm>
          <a:prstGeom prst="downArrow">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1224385" y="3987592"/>
            <a:ext cx="482824" cy="369332"/>
          </a:xfrm>
          <a:prstGeom prst="rect">
            <a:avLst/>
          </a:prstGeom>
        </p:spPr>
        <p:txBody>
          <a:bodyPr wrap="none">
            <a:spAutoFit/>
          </a:bodyPr>
          <a:lstStyle/>
          <a:p>
            <a:r>
              <a:rPr lang="en-US" altLang="ko-KR" dirty="0" smtClean="0"/>
              <a:t>(1)</a:t>
            </a:r>
            <a:endParaRPr lang="ko-KR" altLang="en-US" dirty="0"/>
          </a:p>
        </p:txBody>
      </p:sp>
      <p:pic>
        <p:nvPicPr>
          <p:cNvPr id="11" name="그림 10"/>
          <p:cNvPicPr>
            <a:picLocks noChangeAspect="1"/>
          </p:cNvPicPr>
          <p:nvPr/>
        </p:nvPicPr>
        <p:blipFill>
          <a:blip r:embed="rId3"/>
          <a:stretch>
            <a:fillRect/>
          </a:stretch>
        </p:blipFill>
        <p:spPr>
          <a:xfrm>
            <a:off x="3600076" y="3307872"/>
            <a:ext cx="7353937" cy="3505504"/>
          </a:xfrm>
          <a:prstGeom prst="rect">
            <a:avLst/>
          </a:prstGeom>
        </p:spPr>
      </p:pic>
      <p:sp>
        <p:nvSpPr>
          <p:cNvPr id="12" name="직사각형 11"/>
          <p:cNvSpPr/>
          <p:nvPr/>
        </p:nvSpPr>
        <p:spPr>
          <a:xfrm>
            <a:off x="7608168" y="5065301"/>
            <a:ext cx="756938" cy="369332"/>
          </a:xfrm>
          <a:prstGeom prst="rect">
            <a:avLst/>
          </a:prstGeom>
        </p:spPr>
        <p:txBody>
          <a:bodyPr wrap="none">
            <a:spAutoFit/>
          </a:bodyPr>
          <a:lstStyle/>
          <a:p>
            <a:r>
              <a:rPr lang="en-US" altLang="ko-KR" dirty="0">
                <a:solidFill>
                  <a:srgbClr val="C00000"/>
                </a:solidFill>
              </a:rPr>
              <a:t>32dp</a:t>
            </a:r>
            <a:endParaRPr lang="ko-KR" altLang="en-US" dirty="0">
              <a:solidFill>
                <a:srgbClr val="C00000"/>
              </a:solidFill>
            </a:endParaRPr>
          </a:p>
        </p:txBody>
      </p:sp>
      <p:sp>
        <p:nvSpPr>
          <p:cNvPr id="13" name="모서리가 둥근 직사각형 12"/>
          <p:cNvSpPr/>
          <p:nvPr/>
        </p:nvSpPr>
        <p:spPr>
          <a:xfrm>
            <a:off x="9624392" y="4667236"/>
            <a:ext cx="504056" cy="38055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모서리가 둥근 직사각형 14"/>
          <p:cNvSpPr/>
          <p:nvPr/>
        </p:nvSpPr>
        <p:spPr>
          <a:xfrm>
            <a:off x="9624392" y="3475058"/>
            <a:ext cx="1329620" cy="79208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5086180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03-4 </a:t>
            </a:r>
            <a:r>
              <a:rPr lang="ko-KR" altLang="en-US" dirty="0" smtClean="0">
                <a:solidFill>
                  <a:schemeClr val="tx1"/>
                </a:solidFill>
              </a:rPr>
              <a:t>여러 개의 버튼 추가하기 </a:t>
            </a:r>
            <a:r>
              <a:rPr lang="en-US" altLang="ko-KR" dirty="0" smtClean="0">
                <a:solidFill>
                  <a:schemeClr val="tx1"/>
                </a:solidFill>
              </a:rPr>
              <a:t>– </a:t>
            </a:r>
            <a:r>
              <a:rPr lang="ko-KR" altLang="en-US" dirty="0">
                <a:solidFill>
                  <a:srgbClr val="C00000"/>
                </a:solidFill>
              </a:rPr>
              <a:t>새 버튼 </a:t>
            </a:r>
            <a:r>
              <a:rPr lang="ko-KR" altLang="en-US" dirty="0" smtClean="0">
                <a:solidFill>
                  <a:srgbClr val="C00000"/>
                </a:solidFill>
              </a:rPr>
              <a:t>추가하고 자리 잡기</a:t>
            </a:r>
            <a:endParaRPr lang="ko-KR" altLang="en-US" dirty="0"/>
          </a:p>
        </p:txBody>
      </p:sp>
      <p:sp>
        <p:nvSpPr>
          <p:cNvPr id="3" name="내용 개체 틀 2"/>
          <p:cNvSpPr>
            <a:spLocks noGrp="1"/>
          </p:cNvSpPr>
          <p:nvPr>
            <p:ph idx="10"/>
          </p:nvPr>
        </p:nvSpPr>
        <p:spPr/>
        <p:txBody>
          <a:bodyPr/>
          <a:lstStyle/>
          <a:p>
            <a:r>
              <a:rPr lang="ko-KR" altLang="en-US" dirty="0" smtClean="0"/>
              <a:t>디자인 화면에 버튼이 많아져서 작업 화면이 작아지게 느껴지면 </a:t>
            </a:r>
            <a:r>
              <a:rPr lang="en-US" altLang="ko-KR" dirty="0" smtClean="0"/>
              <a:t>[activity_main.xml] </a:t>
            </a:r>
            <a:r>
              <a:rPr lang="ko-KR" altLang="en-US" dirty="0" smtClean="0"/>
              <a:t>탭을 더블 클릭하면</a:t>
            </a:r>
            <a:r>
              <a:rPr lang="en-US" altLang="ko-KR" dirty="0" smtClean="0"/>
              <a:t>, </a:t>
            </a:r>
            <a:r>
              <a:rPr lang="ko-KR" altLang="en-US" dirty="0" smtClean="0"/>
              <a:t>전체 화면으로 커져서 작업 공간이 넓어집니다</a:t>
            </a:r>
            <a:endParaRPr lang="en-US" altLang="ko-KR" dirty="0" smtClean="0"/>
          </a:p>
          <a:p>
            <a:r>
              <a:rPr lang="ko-KR" altLang="en-US" dirty="0" smtClean="0"/>
              <a:t>이제 </a:t>
            </a:r>
            <a:r>
              <a:rPr lang="en-US" altLang="ko-KR" dirty="0" smtClean="0"/>
              <a:t>[</a:t>
            </a:r>
            <a:r>
              <a:rPr lang="ko-KR" altLang="en-US" dirty="0" smtClean="0"/>
              <a:t>인사합시다</a:t>
            </a:r>
            <a:r>
              <a:rPr lang="en-US" altLang="ko-KR" dirty="0" smtClean="0"/>
              <a:t>]</a:t>
            </a:r>
            <a:r>
              <a:rPr lang="ko-KR" altLang="en-US" dirty="0" smtClean="0"/>
              <a:t>버튼을 위로 좀 당기면서</a:t>
            </a:r>
            <a:r>
              <a:rPr lang="en-US" altLang="ko-KR" dirty="0" smtClean="0"/>
              <a:t>, [</a:t>
            </a:r>
            <a:r>
              <a:rPr lang="ko-KR" altLang="en-US" dirty="0" smtClean="0"/>
              <a:t>네이버</a:t>
            </a:r>
            <a:r>
              <a:rPr lang="en-US" altLang="ko-KR" dirty="0" smtClean="0"/>
              <a:t>]</a:t>
            </a:r>
            <a:r>
              <a:rPr lang="ko-KR" altLang="en-US" dirty="0" smtClean="0"/>
              <a:t>버튼이 따라 오는지 살펴보면서</a:t>
            </a:r>
            <a:r>
              <a:rPr lang="en-US" altLang="ko-KR" dirty="0" smtClean="0"/>
              <a:t>, [</a:t>
            </a:r>
            <a:r>
              <a:rPr lang="ko-KR" altLang="en-US" dirty="0" smtClean="0"/>
              <a:t>네이버</a:t>
            </a:r>
            <a:r>
              <a:rPr lang="en-US" altLang="ko-KR" dirty="0" smtClean="0"/>
              <a:t>]</a:t>
            </a:r>
            <a:r>
              <a:rPr lang="ko-KR" altLang="en-US" dirty="0" smtClean="0"/>
              <a:t>버튼이 수직적으로 가운데 위치하게 해보세요</a:t>
            </a:r>
            <a:r>
              <a:rPr lang="en-US" altLang="ko-KR" dirty="0" smtClean="0"/>
              <a:t>. </a:t>
            </a:r>
          </a:p>
          <a:p>
            <a:r>
              <a:rPr lang="en-US" altLang="ko-KR" dirty="0" smtClean="0"/>
              <a:t>[</a:t>
            </a:r>
            <a:r>
              <a:rPr lang="ko-KR" altLang="en-US" dirty="0" smtClean="0"/>
              <a:t>네이버</a:t>
            </a:r>
            <a:r>
              <a:rPr lang="en-US" altLang="ko-KR" dirty="0" smtClean="0"/>
              <a:t>]</a:t>
            </a:r>
            <a:r>
              <a:rPr lang="ko-KR" altLang="en-US" dirty="0" smtClean="0"/>
              <a:t>버튼의 </a:t>
            </a:r>
            <a:r>
              <a:rPr lang="en-US" altLang="ko-KR" dirty="0" smtClean="0"/>
              <a:t>onClick </a:t>
            </a:r>
            <a:r>
              <a:rPr lang="ko-KR" altLang="en-US" dirty="0" smtClean="0"/>
              <a:t>속성을 </a:t>
            </a:r>
            <a:r>
              <a:rPr lang="en-US" altLang="ko-KR" b="1" dirty="0" err="1" smtClean="0"/>
              <a:t>onNaverClicked</a:t>
            </a:r>
            <a:r>
              <a:rPr lang="en-US" altLang="ko-KR" dirty="0" smtClean="0"/>
              <a:t> </a:t>
            </a:r>
            <a:r>
              <a:rPr lang="ko-KR" altLang="en-US" dirty="0" smtClean="0"/>
              <a:t>로 설정합니다</a:t>
            </a:r>
            <a:r>
              <a:rPr lang="en-US" altLang="ko-KR" dirty="0" smtClean="0"/>
              <a:t>. </a:t>
            </a:r>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66</a:t>
            </a:fld>
            <a:endParaRPr lang="ko-KR" altLang="en-US"/>
          </a:p>
        </p:txBody>
      </p:sp>
      <p:pic>
        <p:nvPicPr>
          <p:cNvPr id="5" name="그림 4"/>
          <p:cNvPicPr>
            <a:picLocks noChangeAspect="1"/>
          </p:cNvPicPr>
          <p:nvPr/>
        </p:nvPicPr>
        <p:blipFill>
          <a:blip r:embed="rId2"/>
          <a:stretch>
            <a:fillRect/>
          </a:stretch>
        </p:blipFill>
        <p:spPr>
          <a:xfrm>
            <a:off x="9597206" y="2924944"/>
            <a:ext cx="2006849" cy="3516043"/>
          </a:xfrm>
          <a:prstGeom prst="rect">
            <a:avLst/>
          </a:prstGeom>
        </p:spPr>
      </p:pic>
      <p:pic>
        <p:nvPicPr>
          <p:cNvPr id="8" name="그림 7"/>
          <p:cNvPicPr>
            <a:picLocks noChangeAspect="1"/>
          </p:cNvPicPr>
          <p:nvPr/>
        </p:nvPicPr>
        <p:blipFill>
          <a:blip r:embed="rId3"/>
          <a:stretch>
            <a:fillRect/>
          </a:stretch>
        </p:blipFill>
        <p:spPr>
          <a:xfrm>
            <a:off x="407368" y="2812171"/>
            <a:ext cx="5976664" cy="3707693"/>
          </a:xfrm>
          <a:prstGeom prst="rect">
            <a:avLst/>
          </a:prstGeom>
        </p:spPr>
      </p:pic>
      <p:sp>
        <p:nvSpPr>
          <p:cNvPr id="9" name="직사각형 8"/>
          <p:cNvSpPr/>
          <p:nvPr/>
        </p:nvSpPr>
        <p:spPr>
          <a:xfrm>
            <a:off x="6672064" y="3501008"/>
            <a:ext cx="1800199" cy="954107"/>
          </a:xfrm>
          <a:prstGeom prst="rect">
            <a:avLst/>
          </a:prstGeom>
          <a:solidFill>
            <a:schemeClr val="bg1">
              <a:lumMod val="95000"/>
            </a:schemeClr>
          </a:solidFill>
          <a:ln>
            <a:solidFill>
              <a:srgbClr val="C00000"/>
            </a:solidFill>
          </a:ln>
        </p:spPr>
        <p:txBody>
          <a:bodyPr wrap="square">
            <a:spAutoFit/>
          </a:bodyPr>
          <a:lstStyle/>
          <a:p>
            <a:r>
              <a:rPr lang="ko-KR" altLang="en-US" sz="1400" dirty="0"/>
              <a:t>처음 설정할 때는 </a:t>
            </a:r>
            <a:r>
              <a:rPr lang="en-US" altLang="ko-KR" sz="1400" dirty="0" err="1" smtClean="0"/>
              <a:t>textSize</a:t>
            </a:r>
            <a:r>
              <a:rPr lang="ko-KR" altLang="en-US" sz="1400" dirty="0" smtClean="0"/>
              <a:t>처럼 </a:t>
            </a:r>
            <a:r>
              <a:rPr lang="en-US" altLang="ko-KR" sz="1400" dirty="0" smtClean="0"/>
              <a:t>Attributes</a:t>
            </a:r>
            <a:r>
              <a:rPr lang="ko-KR" altLang="en-US" sz="1400" dirty="0"/>
              <a:t>창 아래쪽으로 찾아가야 합니다</a:t>
            </a:r>
            <a:r>
              <a:rPr lang="en-US" altLang="ko-KR" sz="1400" dirty="0"/>
              <a:t>.  </a:t>
            </a:r>
          </a:p>
        </p:txBody>
      </p:sp>
      <p:cxnSp>
        <p:nvCxnSpPr>
          <p:cNvPr id="11" name="직선 화살표 연결선 10"/>
          <p:cNvCxnSpPr>
            <a:stCxn id="9" idx="1"/>
          </p:cNvCxnSpPr>
          <p:nvPr/>
        </p:nvCxnSpPr>
        <p:spPr>
          <a:xfrm flipH="1" flipV="1">
            <a:off x="6312024" y="3861048"/>
            <a:ext cx="360040" cy="11701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856311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03-4 </a:t>
            </a:r>
            <a:r>
              <a:rPr lang="ko-KR" altLang="en-US" dirty="0" smtClean="0">
                <a:solidFill>
                  <a:schemeClr val="tx1"/>
                </a:solidFill>
              </a:rPr>
              <a:t>여러 개의 버튼 추가하기 </a:t>
            </a:r>
            <a:r>
              <a:rPr lang="en-US" altLang="ko-KR" dirty="0" smtClean="0">
                <a:solidFill>
                  <a:schemeClr val="tx1"/>
                </a:solidFill>
              </a:rPr>
              <a:t>– </a:t>
            </a:r>
            <a:r>
              <a:rPr lang="ko-KR" altLang="en-US" dirty="0">
                <a:solidFill>
                  <a:srgbClr val="C00000"/>
                </a:solidFill>
              </a:rPr>
              <a:t>새 버튼 </a:t>
            </a:r>
            <a:r>
              <a:rPr lang="ko-KR" altLang="en-US" dirty="0" smtClean="0">
                <a:solidFill>
                  <a:srgbClr val="C00000"/>
                </a:solidFill>
              </a:rPr>
              <a:t>추가하고 자리 잡기</a:t>
            </a:r>
            <a:endParaRPr lang="ko-KR" altLang="en-US" dirty="0"/>
          </a:p>
        </p:txBody>
      </p:sp>
      <p:sp>
        <p:nvSpPr>
          <p:cNvPr id="3" name="내용 개체 틀 2"/>
          <p:cNvSpPr>
            <a:spLocks noGrp="1"/>
          </p:cNvSpPr>
          <p:nvPr>
            <p:ph idx="10"/>
          </p:nvPr>
        </p:nvSpPr>
        <p:spPr/>
        <p:txBody>
          <a:bodyPr/>
          <a:lstStyle/>
          <a:p>
            <a:r>
              <a:rPr lang="ko-KR" altLang="en-US" dirty="0" smtClean="0"/>
              <a:t>버튼을 추가하고 앱을 실행했는데</a:t>
            </a:r>
            <a:r>
              <a:rPr lang="en-US" altLang="ko-KR" dirty="0" smtClean="0"/>
              <a:t>, </a:t>
            </a:r>
            <a:r>
              <a:rPr lang="ko-KR" altLang="en-US" dirty="0" smtClean="0"/>
              <a:t>오류가 나왔나요</a:t>
            </a:r>
            <a:r>
              <a:rPr lang="en-US" altLang="ko-KR" dirty="0" smtClean="0"/>
              <a:t>?</a:t>
            </a:r>
          </a:p>
          <a:p>
            <a:r>
              <a:rPr lang="en-US" altLang="ko-KR" dirty="0" smtClean="0"/>
              <a:t>[</a:t>
            </a:r>
            <a:r>
              <a:rPr lang="ko-KR" altLang="en-US" dirty="0" smtClean="0"/>
              <a:t>네이버</a:t>
            </a:r>
            <a:r>
              <a:rPr lang="en-US" altLang="ko-KR" dirty="0" smtClean="0"/>
              <a:t>]</a:t>
            </a:r>
            <a:r>
              <a:rPr lang="ko-KR" altLang="en-US" dirty="0" smtClean="0"/>
              <a:t>버튼이 양 옆과 위로 연결선이 제대로 되었는지 확인해보십시오</a:t>
            </a:r>
            <a:r>
              <a:rPr lang="en-US" altLang="ko-KR" dirty="0" smtClean="0"/>
              <a:t>. </a:t>
            </a:r>
            <a:r>
              <a:rPr lang="ko-KR" altLang="en-US" dirty="0" smtClean="0"/>
              <a:t>이 연결선이 없으면</a:t>
            </a:r>
            <a:r>
              <a:rPr lang="en-US" altLang="ko-KR" dirty="0" smtClean="0"/>
              <a:t>, </a:t>
            </a:r>
            <a:r>
              <a:rPr lang="ko-KR" altLang="en-US" dirty="0" smtClean="0"/>
              <a:t>버튼의 위치가 확정되지 않아 오류가 발생합니다</a:t>
            </a:r>
            <a:r>
              <a:rPr lang="en-US" altLang="ko-KR" dirty="0" smtClean="0"/>
              <a:t>. </a:t>
            </a:r>
            <a:r>
              <a:rPr lang="ko-KR" altLang="en-US" dirty="0" smtClean="0"/>
              <a:t>그렇다면</a:t>
            </a:r>
            <a:r>
              <a:rPr lang="en-US" altLang="ko-KR" dirty="0" smtClean="0"/>
              <a:t>, </a:t>
            </a:r>
            <a:r>
              <a:rPr lang="ko-KR" altLang="en-US" dirty="0" smtClean="0"/>
              <a:t>다시 버튼을 넣거나 연결선을 만들어 보세요</a:t>
            </a:r>
            <a:r>
              <a:rPr lang="en-US" altLang="ko-KR" dirty="0" smtClean="0"/>
              <a:t>.</a:t>
            </a:r>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67</a:t>
            </a:fld>
            <a:endParaRPr lang="ko-KR" altLang="en-US"/>
          </a:p>
        </p:txBody>
      </p:sp>
      <p:pic>
        <p:nvPicPr>
          <p:cNvPr id="7" name="그림 6"/>
          <p:cNvPicPr>
            <a:picLocks noChangeAspect="1"/>
          </p:cNvPicPr>
          <p:nvPr/>
        </p:nvPicPr>
        <p:blipFill>
          <a:blip r:embed="rId2"/>
          <a:stretch>
            <a:fillRect/>
          </a:stretch>
        </p:blipFill>
        <p:spPr>
          <a:xfrm>
            <a:off x="767409" y="1893456"/>
            <a:ext cx="5328592" cy="4457507"/>
          </a:xfrm>
          <a:prstGeom prst="rect">
            <a:avLst/>
          </a:prstGeom>
        </p:spPr>
      </p:pic>
    </p:spTree>
    <p:extLst>
      <p:ext uri="{BB962C8B-B14F-4D97-AF65-F5344CB8AC3E}">
        <p14:creationId xmlns:p14="http://schemas.microsoft.com/office/powerpoint/2010/main" val="303026168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03-4 </a:t>
            </a:r>
            <a:r>
              <a:rPr lang="ko-KR" altLang="en-US" dirty="0" smtClean="0">
                <a:solidFill>
                  <a:schemeClr val="tx1"/>
                </a:solidFill>
              </a:rPr>
              <a:t>여러 개의 버튼 추가하기 </a:t>
            </a:r>
            <a:r>
              <a:rPr lang="en-US" altLang="ko-KR" dirty="0" smtClean="0">
                <a:solidFill>
                  <a:schemeClr val="tx1"/>
                </a:solidFill>
              </a:rPr>
              <a:t>– </a:t>
            </a:r>
            <a:r>
              <a:rPr lang="ko-KR" altLang="en-US" dirty="0">
                <a:solidFill>
                  <a:srgbClr val="C00000"/>
                </a:solidFill>
              </a:rPr>
              <a:t>새 버튼 </a:t>
            </a:r>
            <a:r>
              <a:rPr lang="ko-KR" altLang="en-US" dirty="0" smtClean="0">
                <a:solidFill>
                  <a:srgbClr val="C00000"/>
                </a:solidFill>
              </a:rPr>
              <a:t>추가하고 자리 잡기</a:t>
            </a:r>
            <a:endParaRPr lang="ko-KR" altLang="en-US" dirty="0"/>
          </a:p>
        </p:txBody>
      </p:sp>
      <p:sp>
        <p:nvSpPr>
          <p:cNvPr id="3" name="내용 개체 틀 2"/>
          <p:cNvSpPr>
            <a:spLocks noGrp="1"/>
          </p:cNvSpPr>
          <p:nvPr>
            <p:ph idx="10"/>
          </p:nvPr>
        </p:nvSpPr>
        <p:spPr/>
        <p:txBody>
          <a:bodyPr>
            <a:normAutofit lnSpcReduction="10000"/>
          </a:bodyPr>
          <a:lstStyle/>
          <a:p>
            <a:r>
              <a:rPr lang="en-US" altLang="ko-KR" dirty="0" smtClean="0"/>
              <a:t>[</a:t>
            </a:r>
            <a:r>
              <a:rPr lang="ko-KR" altLang="en-US" dirty="0" smtClean="0"/>
              <a:t>네이버</a:t>
            </a:r>
            <a:r>
              <a:rPr lang="en-US" altLang="ko-KR" dirty="0" smtClean="0"/>
              <a:t>] </a:t>
            </a:r>
            <a:r>
              <a:rPr lang="ko-KR" altLang="en-US" dirty="0" smtClean="0"/>
              <a:t>버튼 아래</a:t>
            </a:r>
            <a:r>
              <a:rPr lang="en-US" altLang="ko-KR" dirty="0" smtClean="0"/>
              <a:t>, </a:t>
            </a:r>
            <a:r>
              <a:rPr lang="en-US" altLang="ko-KR" b="1" dirty="0" smtClean="0"/>
              <a:t>32dp </a:t>
            </a:r>
            <a:r>
              <a:rPr lang="ko-KR" altLang="en-US" dirty="0" smtClean="0"/>
              <a:t>떨어져서 </a:t>
            </a:r>
            <a:r>
              <a:rPr lang="en-US" altLang="ko-KR" dirty="0" smtClean="0"/>
              <a:t>[</a:t>
            </a:r>
            <a:r>
              <a:rPr lang="ko-KR" altLang="en-US" b="1" dirty="0" err="1" smtClean="0"/>
              <a:t>전화걸기</a:t>
            </a:r>
            <a:r>
              <a:rPr lang="en-US" altLang="ko-KR" dirty="0" smtClean="0"/>
              <a:t>]</a:t>
            </a:r>
            <a:r>
              <a:rPr lang="ko-KR" altLang="en-US" dirty="0" smtClean="0"/>
              <a:t>버튼을 추가합니다</a:t>
            </a:r>
            <a:r>
              <a:rPr lang="en-US" altLang="ko-KR" dirty="0" smtClean="0"/>
              <a:t>.  </a:t>
            </a:r>
            <a:r>
              <a:rPr lang="ko-KR" altLang="en-US" dirty="0" smtClean="0"/>
              <a:t>버튼의 </a:t>
            </a:r>
            <a:r>
              <a:rPr lang="en-US" altLang="ko-KR" dirty="0" smtClean="0"/>
              <a:t>id</a:t>
            </a:r>
            <a:r>
              <a:rPr lang="ko-KR" altLang="en-US" dirty="0" smtClean="0"/>
              <a:t>는 </a:t>
            </a:r>
            <a:r>
              <a:rPr lang="en-US" altLang="ko-KR" b="1" dirty="0" smtClean="0"/>
              <a:t>calling</a:t>
            </a:r>
            <a:r>
              <a:rPr lang="ko-KR" altLang="en-US" dirty="0" smtClean="0"/>
              <a:t>이라 설정합니다</a:t>
            </a:r>
            <a:r>
              <a:rPr lang="en-US" altLang="ko-KR" dirty="0" smtClean="0"/>
              <a:t>.</a:t>
            </a:r>
          </a:p>
          <a:p>
            <a:r>
              <a:rPr lang="ko-KR" altLang="en-US" dirty="0"/>
              <a:t>디자인 화면에서 추가된 버튼의 </a:t>
            </a:r>
            <a:r>
              <a:rPr lang="en-US" altLang="ko-KR" dirty="0"/>
              <a:t>ID</a:t>
            </a:r>
            <a:r>
              <a:rPr lang="ko-KR" altLang="en-US" dirty="0"/>
              <a:t>는 자동으로 입력되는 것을 </a:t>
            </a:r>
            <a:r>
              <a:rPr lang="en-US" altLang="ko-KR" dirty="0"/>
              <a:t>calling</a:t>
            </a:r>
            <a:r>
              <a:rPr lang="ko-KR" altLang="en-US" dirty="0"/>
              <a:t>으로 수정합니다</a:t>
            </a:r>
            <a:r>
              <a:rPr lang="en-US" altLang="ko-KR" dirty="0"/>
              <a:t>. </a:t>
            </a:r>
            <a:br>
              <a:rPr lang="en-US" altLang="ko-KR" dirty="0"/>
            </a:br>
            <a:r>
              <a:rPr lang="en-US" altLang="ko-KR" dirty="0"/>
              <a:t>ID</a:t>
            </a:r>
            <a:r>
              <a:rPr lang="ko-KR" altLang="en-US" dirty="0"/>
              <a:t>는 오른쪽 속성 창의 가장 윗부분에 표시됩니다</a:t>
            </a:r>
            <a:r>
              <a:rPr lang="en-US" altLang="ko-KR" dirty="0"/>
              <a:t>. </a:t>
            </a:r>
            <a:r>
              <a:rPr lang="ko-KR" altLang="en-US" dirty="0"/>
              <a:t>다만</a:t>
            </a:r>
            <a:r>
              <a:rPr lang="en-US" altLang="ko-KR" dirty="0"/>
              <a:t>, ID</a:t>
            </a:r>
            <a:r>
              <a:rPr lang="ko-KR" altLang="en-US" dirty="0"/>
              <a:t>를 입력하는 순서는 </a:t>
            </a:r>
            <a:r>
              <a:rPr lang="ko-KR" altLang="en-US" dirty="0" err="1"/>
              <a:t>안스가</a:t>
            </a:r>
            <a:r>
              <a:rPr lang="ko-KR" altLang="en-US" dirty="0"/>
              <a:t> 정하는 것을 유의하십시오</a:t>
            </a:r>
            <a:r>
              <a:rPr lang="en-US" altLang="ko-KR" dirty="0" smtClean="0"/>
              <a:t>.</a:t>
            </a:r>
            <a:endParaRPr lang="en-US" altLang="ko-KR" dirty="0"/>
          </a:p>
          <a:p>
            <a:r>
              <a:rPr lang="en-US" altLang="ko-KR" dirty="0" smtClean="0"/>
              <a:t>text </a:t>
            </a:r>
            <a:r>
              <a:rPr lang="ko-KR" altLang="en-US" dirty="0" smtClean="0"/>
              <a:t>속성에는 </a:t>
            </a:r>
            <a:r>
              <a:rPr lang="en-US" altLang="ko-KR" dirty="0" smtClean="0"/>
              <a:t>'</a:t>
            </a:r>
            <a:r>
              <a:rPr lang="ko-KR" altLang="en-US" b="1" dirty="0" err="1" smtClean="0"/>
              <a:t>전화걸기</a:t>
            </a:r>
            <a:r>
              <a:rPr lang="en-US" altLang="ko-KR" dirty="0" smtClean="0"/>
              <a:t>'</a:t>
            </a:r>
            <a:r>
              <a:rPr lang="ko-KR" altLang="en-US" dirty="0" smtClean="0"/>
              <a:t>라는 값을 입력하고 </a:t>
            </a:r>
            <a:r>
              <a:rPr lang="en-US" altLang="ko-KR" dirty="0" err="1" smtClean="0"/>
              <a:t>textSize</a:t>
            </a:r>
            <a:r>
              <a:rPr lang="en-US" altLang="ko-KR" dirty="0" smtClean="0"/>
              <a:t> = 24</a:t>
            </a:r>
            <a:r>
              <a:rPr lang="ko-KR" altLang="en-US" dirty="0" smtClean="0"/>
              <a:t>로 설정하고</a:t>
            </a:r>
            <a:r>
              <a:rPr lang="en-US" altLang="ko-KR" dirty="0" smtClean="0"/>
              <a:t>, key</a:t>
            </a:r>
            <a:r>
              <a:rPr lang="ko-KR" altLang="en-US" dirty="0" smtClean="0"/>
              <a:t>는 </a:t>
            </a:r>
            <a:r>
              <a:rPr lang="en-US" altLang="ko-KR" b="1" dirty="0" smtClean="0"/>
              <a:t>calling</a:t>
            </a:r>
            <a:r>
              <a:rPr lang="en-US" altLang="ko-KR" dirty="0" smtClean="0"/>
              <a:t>, value</a:t>
            </a:r>
            <a:r>
              <a:rPr lang="ko-KR" altLang="en-US" dirty="0" smtClean="0"/>
              <a:t>는 </a:t>
            </a:r>
            <a:r>
              <a:rPr lang="en-US" altLang="ko-KR" dirty="0" smtClean="0"/>
              <a:t>'</a:t>
            </a:r>
            <a:r>
              <a:rPr lang="ko-KR" altLang="en-US" b="1" dirty="0" err="1" smtClean="0"/>
              <a:t>전화걸기</a:t>
            </a:r>
            <a:r>
              <a:rPr lang="en-US" altLang="ko-KR" dirty="0" smtClean="0"/>
              <a:t>"</a:t>
            </a:r>
            <a:r>
              <a:rPr lang="ko-KR" altLang="en-US" dirty="0" smtClean="0"/>
              <a:t>라고 </a:t>
            </a:r>
            <a:r>
              <a:rPr lang="en-US" altLang="ko-KR" dirty="0" smtClean="0"/>
              <a:t>strings.xml </a:t>
            </a:r>
            <a:r>
              <a:rPr lang="ko-KR" altLang="en-US" dirty="0" smtClean="0"/>
              <a:t>에 설정해야 합니다</a:t>
            </a:r>
            <a:r>
              <a:rPr lang="en-US" altLang="ko-KR" dirty="0" smtClean="0"/>
              <a:t>. onClick</a:t>
            </a:r>
            <a:r>
              <a:rPr lang="ko-KR" altLang="en-US" dirty="0" smtClean="0"/>
              <a:t>속성에는 </a:t>
            </a:r>
            <a:r>
              <a:rPr lang="en-US" altLang="ko-KR" dirty="0" smtClean="0"/>
              <a:t>'</a:t>
            </a:r>
            <a:r>
              <a:rPr lang="en-US" altLang="ko-KR" b="1" dirty="0" err="1" smtClean="0"/>
              <a:t>onCallingClicked</a:t>
            </a:r>
            <a:r>
              <a:rPr lang="en-US" altLang="ko-KR" dirty="0" smtClean="0"/>
              <a:t>'</a:t>
            </a:r>
            <a:r>
              <a:rPr lang="ko-KR" altLang="en-US" dirty="0" smtClean="0"/>
              <a:t>를 입력하세요</a:t>
            </a:r>
            <a:r>
              <a:rPr lang="en-US" altLang="ko-KR" dirty="0" smtClean="0"/>
              <a:t>.</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68</a:t>
            </a:fld>
            <a:endParaRPr lang="ko-KR" altLang="en-US"/>
          </a:p>
        </p:txBody>
      </p:sp>
      <p:pic>
        <p:nvPicPr>
          <p:cNvPr id="5" name="그림 4"/>
          <p:cNvPicPr>
            <a:picLocks noChangeAspect="1"/>
          </p:cNvPicPr>
          <p:nvPr/>
        </p:nvPicPr>
        <p:blipFill>
          <a:blip r:embed="rId2"/>
          <a:stretch>
            <a:fillRect/>
          </a:stretch>
        </p:blipFill>
        <p:spPr>
          <a:xfrm>
            <a:off x="767408" y="2420888"/>
            <a:ext cx="6624736" cy="4288182"/>
          </a:xfrm>
          <a:prstGeom prst="rect">
            <a:avLst/>
          </a:prstGeom>
        </p:spPr>
      </p:pic>
      <p:sp>
        <p:nvSpPr>
          <p:cNvPr id="7" name="모서리가 둥근 직사각형 6"/>
          <p:cNvSpPr/>
          <p:nvPr/>
        </p:nvSpPr>
        <p:spPr>
          <a:xfrm>
            <a:off x="5412346" y="3212976"/>
            <a:ext cx="1979798" cy="86409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 name="그림 8"/>
          <p:cNvPicPr>
            <a:picLocks noChangeAspect="1"/>
          </p:cNvPicPr>
          <p:nvPr/>
        </p:nvPicPr>
        <p:blipFill>
          <a:blip r:embed="rId3"/>
          <a:stretch>
            <a:fillRect/>
          </a:stretch>
        </p:blipFill>
        <p:spPr>
          <a:xfrm>
            <a:off x="9552384" y="3212976"/>
            <a:ext cx="2255715" cy="3452159"/>
          </a:xfrm>
          <a:prstGeom prst="rect">
            <a:avLst/>
          </a:prstGeom>
        </p:spPr>
      </p:pic>
      <p:sp>
        <p:nvSpPr>
          <p:cNvPr id="10" name="모서리가 둥근 직사각형 9"/>
          <p:cNvSpPr/>
          <p:nvPr/>
        </p:nvSpPr>
        <p:spPr>
          <a:xfrm flipV="1">
            <a:off x="9408368" y="5229200"/>
            <a:ext cx="1894924" cy="43204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2045966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03-4 </a:t>
            </a:r>
            <a:r>
              <a:rPr lang="ko-KR" altLang="en-US" dirty="0" smtClean="0">
                <a:solidFill>
                  <a:schemeClr val="tx1"/>
                </a:solidFill>
              </a:rPr>
              <a:t>여러 개의 버튼 추가하기 </a:t>
            </a:r>
            <a:r>
              <a:rPr lang="en-US" altLang="ko-KR" dirty="0" smtClean="0">
                <a:solidFill>
                  <a:schemeClr val="tx1"/>
                </a:solidFill>
              </a:rPr>
              <a:t>– </a:t>
            </a:r>
            <a:r>
              <a:rPr lang="ko-KR" altLang="en-US" dirty="0" smtClean="0">
                <a:solidFill>
                  <a:srgbClr val="C00000"/>
                </a:solidFill>
              </a:rPr>
              <a:t>디자인 화면에서 단말 변경하기</a:t>
            </a:r>
            <a:endParaRPr lang="ko-KR" altLang="en-US" dirty="0"/>
          </a:p>
        </p:txBody>
      </p:sp>
      <p:sp>
        <p:nvSpPr>
          <p:cNvPr id="3" name="내용 개체 틀 2"/>
          <p:cNvSpPr>
            <a:spLocks noGrp="1"/>
          </p:cNvSpPr>
          <p:nvPr>
            <p:ph idx="10"/>
          </p:nvPr>
        </p:nvSpPr>
        <p:spPr/>
        <p:txBody>
          <a:bodyPr/>
          <a:lstStyle/>
          <a:p>
            <a:r>
              <a:rPr lang="en-US" altLang="ko-KR" dirty="0" smtClean="0"/>
              <a:t>[</a:t>
            </a:r>
            <a:r>
              <a:rPr lang="en-US" altLang="ko-KR" b="1" dirty="0" smtClean="0"/>
              <a:t>Open AVD Manager</a:t>
            </a:r>
            <a:r>
              <a:rPr lang="en-US" altLang="ko-KR" dirty="0" smtClean="0"/>
              <a:t>]</a:t>
            </a:r>
            <a:r>
              <a:rPr lang="ko-KR" altLang="en-US" dirty="0" smtClean="0"/>
              <a:t>를 이용해서 여러 단말기를 추가해서</a:t>
            </a:r>
            <a:r>
              <a:rPr lang="en-US" altLang="ko-KR" dirty="0" smtClean="0"/>
              <a:t>, </a:t>
            </a:r>
            <a:r>
              <a:rPr lang="ko-KR" altLang="en-US" dirty="0" smtClean="0"/>
              <a:t>다양한 단말기에서 시도해 볼 수 있을 겁니다</a:t>
            </a:r>
            <a:r>
              <a:rPr lang="en-US" altLang="ko-KR" dirty="0" smtClean="0"/>
              <a:t>.</a:t>
            </a:r>
            <a:br>
              <a:rPr lang="en-US" altLang="ko-KR" dirty="0" smtClean="0"/>
            </a:br>
            <a:r>
              <a:rPr lang="ko-KR" altLang="en-US" dirty="0" smtClean="0"/>
              <a:t>이왕이면</a:t>
            </a:r>
            <a:r>
              <a:rPr lang="en-US" altLang="ko-KR" dirty="0" smtClean="0"/>
              <a:t>, </a:t>
            </a:r>
            <a:r>
              <a:rPr lang="ko-KR" altLang="en-US" dirty="0" smtClean="0"/>
              <a:t>그 유명한 </a:t>
            </a:r>
            <a:r>
              <a:rPr lang="en-US" altLang="ko-KR" b="1" dirty="0" smtClean="0"/>
              <a:t>8" Foldable API 29</a:t>
            </a:r>
            <a:r>
              <a:rPr lang="ko-KR" altLang="en-US" dirty="0" smtClean="0"/>
              <a:t>을 시도해볼 수도 있습니다</a:t>
            </a:r>
            <a:r>
              <a:rPr lang="en-US" altLang="ko-KR" dirty="0" smtClean="0"/>
              <a:t>.  </a:t>
            </a:r>
            <a:r>
              <a:rPr lang="ko-KR" altLang="en-US" dirty="0" smtClean="0"/>
              <a:t>다만</a:t>
            </a:r>
            <a:r>
              <a:rPr lang="en-US" altLang="ko-KR" dirty="0" smtClean="0"/>
              <a:t>, </a:t>
            </a:r>
            <a:r>
              <a:rPr lang="ko-KR" altLang="en-US" dirty="0" smtClean="0"/>
              <a:t>대개 기기마다 </a:t>
            </a:r>
            <a:r>
              <a:rPr lang="en-US" altLang="ko-KR" dirty="0" smtClean="0"/>
              <a:t>1G</a:t>
            </a:r>
            <a:r>
              <a:rPr lang="ko-KR" altLang="en-US" dirty="0" smtClean="0"/>
              <a:t> 이상 다운로드 해야하기 때문에 시간이 오래 걸립니다</a:t>
            </a:r>
            <a:r>
              <a:rPr lang="en-US" altLang="ko-KR" dirty="0" smtClean="0"/>
              <a:t>. </a:t>
            </a:r>
            <a:endParaRPr lang="en-US" altLang="ko-KR"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69</a:t>
            </a:fld>
            <a:endParaRPr lang="ko-KR" altLang="en-US"/>
          </a:p>
        </p:txBody>
      </p:sp>
      <p:sp>
        <p:nvSpPr>
          <p:cNvPr id="9" name="아래쪽 화살표 8"/>
          <p:cNvSpPr/>
          <p:nvPr/>
        </p:nvSpPr>
        <p:spPr>
          <a:xfrm>
            <a:off x="1415480" y="3291982"/>
            <a:ext cx="288032" cy="3523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p:cNvPicPr>
            <a:picLocks noChangeAspect="1"/>
          </p:cNvPicPr>
          <p:nvPr/>
        </p:nvPicPr>
        <p:blipFill>
          <a:blip r:embed="rId2"/>
          <a:stretch>
            <a:fillRect/>
          </a:stretch>
        </p:blipFill>
        <p:spPr>
          <a:xfrm>
            <a:off x="732509" y="3780222"/>
            <a:ext cx="4534293" cy="2179509"/>
          </a:xfrm>
          <a:prstGeom prst="rect">
            <a:avLst/>
          </a:prstGeom>
        </p:spPr>
      </p:pic>
    </p:spTree>
    <p:extLst>
      <p:ext uri="{BB962C8B-B14F-4D97-AF65-F5344CB8AC3E}">
        <p14:creationId xmlns:p14="http://schemas.microsoft.com/office/powerpoint/2010/main" val="40164272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0"/>
          </p:nvPr>
        </p:nvSpPr>
        <p:spPr/>
        <p:txBody>
          <a:bodyPr/>
          <a:lstStyle/>
          <a:p>
            <a:r>
              <a:rPr lang="ko-KR" altLang="en-US" dirty="0" smtClean="0"/>
              <a:t>안드로이드 개발자 사이트</a:t>
            </a:r>
            <a:r>
              <a:rPr lang="en-US" altLang="ko-KR" dirty="0" smtClean="0"/>
              <a:t>(</a:t>
            </a:r>
            <a:r>
              <a:rPr lang="en-US" altLang="ko-KR" dirty="0">
                <a:hlinkClick r:id="rId2"/>
              </a:rPr>
              <a:t>https://</a:t>
            </a:r>
            <a:r>
              <a:rPr lang="en-US" altLang="ko-KR" dirty="0" smtClean="0">
                <a:hlinkClick r:id="rId2"/>
              </a:rPr>
              <a:t>developer.android.com/studio</a:t>
            </a:r>
            <a:r>
              <a:rPr lang="en-US" altLang="ko-KR" dirty="0" smtClean="0"/>
              <a:t>)</a:t>
            </a:r>
            <a:r>
              <a:rPr lang="ko-KR" altLang="en-US" dirty="0" smtClean="0"/>
              <a:t> 접속하여 소프트웨어를 내려 받아 설치합니다</a:t>
            </a:r>
            <a:r>
              <a:rPr lang="en-US" altLang="ko-KR" dirty="0" smtClean="0"/>
              <a:t>. </a:t>
            </a:r>
          </a:p>
          <a:p>
            <a:r>
              <a:rPr lang="ko-KR" altLang="en-US" dirty="0" smtClean="0"/>
              <a:t>참고</a:t>
            </a:r>
            <a:r>
              <a:rPr lang="en-US" altLang="ko-KR" dirty="0" smtClean="0"/>
              <a:t>:</a:t>
            </a:r>
            <a:r>
              <a:rPr lang="ko-KR" altLang="en-US" dirty="0" err="1" smtClean="0"/>
              <a:t>안스는</a:t>
            </a:r>
            <a:r>
              <a:rPr lang="ko-KR" altLang="en-US" dirty="0" smtClean="0"/>
              <a:t> </a:t>
            </a:r>
            <a:r>
              <a:rPr lang="ko-KR" altLang="en-US" dirty="0"/>
              <a:t>자바로 만들어진 개발 도구이며</a:t>
            </a:r>
            <a:r>
              <a:rPr lang="en-US" altLang="ko-KR" dirty="0"/>
              <a:t>, </a:t>
            </a:r>
            <a:r>
              <a:rPr lang="ko-KR" altLang="en-US" dirty="0" err="1"/>
              <a:t>안스를</a:t>
            </a:r>
            <a:r>
              <a:rPr lang="ko-KR" altLang="en-US" dirty="0"/>
              <a:t> 설치하면 이를 위해 필요한 자바도 함께 </a:t>
            </a:r>
            <a:r>
              <a:rPr lang="ko-KR" altLang="en-US" dirty="0" smtClean="0"/>
              <a:t>설치됨</a:t>
            </a:r>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r>
              <a:rPr lang="ko-KR" altLang="en-US" dirty="0" smtClean="0"/>
              <a:t>내려 받은 파일을 두 번 클릭하여 설치합니다</a:t>
            </a:r>
            <a:r>
              <a:rPr lang="en-US" altLang="ko-KR" dirty="0" smtClean="0"/>
              <a:t>.</a:t>
            </a:r>
          </a:p>
          <a:p>
            <a:r>
              <a:rPr lang="ko-KR" altLang="en-US" dirty="0" smtClean="0"/>
              <a:t>설치할 때 기본적인 디폴트를 선택하십시오</a:t>
            </a:r>
            <a:r>
              <a:rPr lang="en-US" altLang="ko-KR" dirty="0" smtClean="0"/>
              <a:t>.</a:t>
            </a:r>
          </a:p>
        </p:txBody>
      </p:sp>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02-1 </a:t>
            </a:r>
            <a:r>
              <a:rPr lang="ko-KR" altLang="en-US" dirty="0" smtClean="0">
                <a:latin typeface="나눔고딕" panose="020D0604000000000000" pitchFamily="50" charset="-127"/>
                <a:ea typeface="나눔고딕" panose="020D0604000000000000" pitchFamily="50" charset="-127"/>
              </a:rPr>
              <a:t>안드로이드  스튜디오</a:t>
            </a:r>
            <a:r>
              <a:rPr lang="en-US" altLang="ko-KR" dirty="0" smtClean="0">
                <a:latin typeface="나눔고딕" panose="020D0604000000000000" pitchFamily="50" charset="-127"/>
                <a:ea typeface="나눔고딕" panose="020D0604000000000000" pitchFamily="50" charset="-127"/>
              </a:rPr>
              <a:t>(</a:t>
            </a:r>
            <a:r>
              <a:rPr lang="ko-KR" altLang="en-US" dirty="0" err="1" smtClean="0">
                <a:latin typeface="나눔고딕" panose="020D0604000000000000" pitchFamily="50" charset="-127"/>
                <a:ea typeface="나눔고딕" panose="020D0604000000000000" pitchFamily="50" charset="-127"/>
              </a:rPr>
              <a:t>안스</a:t>
            </a:r>
            <a:r>
              <a:rPr lang="en-US" altLang="ko-KR" dirty="0" smtClean="0">
                <a:latin typeface="나눔고딕" panose="020D0604000000000000" pitchFamily="50" charset="-127"/>
                <a:ea typeface="나눔고딕" panose="020D0604000000000000" pitchFamily="50" charset="-127"/>
              </a:rPr>
              <a:t>)</a:t>
            </a:r>
            <a:r>
              <a:rPr lang="ko-KR" altLang="en-US" dirty="0" smtClean="0">
                <a:latin typeface="나눔고딕" panose="020D0604000000000000" pitchFamily="50" charset="-127"/>
                <a:ea typeface="나눔고딕" panose="020D0604000000000000" pitchFamily="50" charset="-127"/>
              </a:rPr>
              <a:t> 설치하기</a:t>
            </a:r>
            <a:endParaRPr lang="ko-KR" altLang="en-US" dirty="0">
              <a:latin typeface="나눔고딕" panose="020D0604000000000000" pitchFamily="50" charset="-127"/>
              <a:ea typeface="나눔고딕" panose="020D0604000000000000" pitchFamily="50" charset="-127"/>
            </a:endParaRPr>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7</a:t>
            </a:fld>
            <a:endParaRPr lang="ko-KR" altLang="en-US"/>
          </a:p>
        </p:txBody>
      </p:sp>
      <p:pic>
        <p:nvPicPr>
          <p:cNvPr id="7" name="그림 6"/>
          <p:cNvPicPr>
            <a:picLocks noChangeAspect="1"/>
          </p:cNvPicPr>
          <p:nvPr/>
        </p:nvPicPr>
        <p:blipFill>
          <a:blip r:embed="rId3"/>
          <a:stretch>
            <a:fillRect/>
          </a:stretch>
        </p:blipFill>
        <p:spPr>
          <a:xfrm>
            <a:off x="839415" y="1916832"/>
            <a:ext cx="5537185" cy="2376264"/>
          </a:xfrm>
          <a:prstGeom prst="rect">
            <a:avLst/>
          </a:prstGeom>
        </p:spPr>
      </p:pic>
      <p:cxnSp>
        <p:nvCxnSpPr>
          <p:cNvPr id="8" name="직선 화살표 연결선 7"/>
          <p:cNvCxnSpPr/>
          <p:nvPr/>
        </p:nvCxnSpPr>
        <p:spPr>
          <a:xfrm flipH="1">
            <a:off x="4439816" y="2924944"/>
            <a:ext cx="720080" cy="52214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1" name="그림 10"/>
          <p:cNvPicPr>
            <a:picLocks noChangeAspect="1"/>
          </p:cNvPicPr>
          <p:nvPr/>
        </p:nvPicPr>
        <p:blipFill>
          <a:blip r:embed="rId4"/>
          <a:stretch>
            <a:fillRect/>
          </a:stretch>
        </p:blipFill>
        <p:spPr>
          <a:xfrm>
            <a:off x="5706239" y="2210682"/>
            <a:ext cx="3335519" cy="2657034"/>
          </a:xfrm>
          <a:prstGeom prst="rect">
            <a:avLst/>
          </a:prstGeom>
        </p:spPr>
      </p:pic>
      <p:pic>
        <p:nvPicPr>
          <p:cNvPr id="6" name="그림 5"/>
          <p:cNvPicPr>
            <a:picLocks noChangeAspect="1"/>
          </p:cNvPicPr>
          <p:nvPr/>
        </p:nvPicPr>
        <p:blipFill>
          <a:blip r:embed="rId5"/>
          <a:stretch>
            <a:fillRect/>
          </a:stretch>
        </p:blipFill>
        <p:spPr>
          <a:xfrm>
            <a:off x="7680176" y="3919692"/>
            <a:ext cx="3067620" cy="2379966"/>
          </a:xfrm>
          <a:prstGeom prst="rect">
            <a:avLst/>
          </a:prstGeom>
        </p:spPr>
      </p:pic>
    </p:spTree>
    <p:extLst>
      <p:ext uri="{BB962C8B-B14F-4D97-AF65-F5344CB8AC3E}">
        <p14:creationId xmlns:p14="http://schemas.microsoft.com/office/powerpoint/2010/main" val="231587299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03-4 </a:t>
            </a:r>
            <a:r>
              <a:rPr lang="ko-KR" altLang="en-US" dirty="0" smtClean="0">
                <a:solidFill>
                  <a:schemeClr val="tx1"/>
                </a:solidFill>
              </a:rPr>
              <a:t>여러 개의 버튼 추가하기 </a:t>
            </a:r>
            <a:r>
              <a:rPr lang="en-US" altLang="ko-KR" dirty="0" smtClean="0">
                <a:solidFill>
                  <a:schemeClr val="tx1"/>
                </a:solidFill>
              </a:rPr>
              <a:t>– </a:t>
            </a:r>
            <a:r>
              <a:rPr lang="ko-KR" altLang="en-US" dirty="0" smtClean="0">
                <a:solidFill>
                  <a:srgbClr val="C00000"/>
                </a:solidFill>
              </a:rPr>
              <a:t>새 버튼들에 기능 추가하기</a:t>
            </a:r>
            <a:endParaRPr lang="ko-KR" altLang="en-US" dirty="0"/>
          </a:p>
        </p:txBody>
      </p:sp>
      <p:sp>
        <p:nvSpPr>
          <p:cNvPr id="3" name="내용 개체 틀 2"/>
          <p:cNvSpPr>
            <a:spLocks noGrp="1"/>
          </p:cNvSpPr>
          <p:nvPr>
            <p:ph idx="10"/>
          </p:nvPr>
        </p:nvSpPr>
        <p:spPr/>
        <p:txBody>
          <a:bodyPr/>
          <a:lstStyle/>
          <a:p>
            <a:r>
              <a:rPr lang="ko-KR" altLang="en-US" dirty="0" smtClean="0"/>
              <a:t>자바 소스를 수정하여 </a:t>
            </a:r>
            <a:r>
              <a:rPr lang="en-US" altLang="ko-KR" dirty="0" smtClean="0"/>
              <a:t>[</a:t>
            </a:r>
            <a:r>
              <a:rPr lang="ko-KR" altLang="en-US" b="1" dirty="0" smtClean="0"/>
              <a:t>네이버</a:t>
            </a:r>
            <a:r>
              <a:rPr lang="en-US" altLang="ko-KR" dirty="0" smtClean="0"/>
              <a:t>]</a:t>
            </a:r>
            <a:r>
              <a:rPr lang="ko-KR" altLang="en-US" dirty="0" smtClean="0"/>
              <a:t>버튼을 누르면</a:t>
            </a:r>
            <a:r>
              <a:rPr lang="en-US" altLang="ko-KR" dirty="0" smtClean="0"/>
              <a:t>, </a:t>
            </a:r>
            <a:r>
              <a:rPr lang="ko-KR" altLang="en-US" dirty="0" smtClean="0"/>
              <a:t>네이버 </a:t>
            </a:r>
            <a:r>
              <a:rPr lang="ko-KR" altLang="en-US" dirty="0" err="1" smtClean="0"/>
              <a:t>홈피에</a:t>
            </a:r>
            <a:r>
              <a:rPr lang="ko-KR" altLang="en-US" dirty="0" smtClean="0"/>
              <a:t> 접속하고 </a:t>
            </a:r>
            <a:r>
              <a:rPr lang="en-US" altLang="ko-KR" dirty="0" smtClean="0"/>
              <a:t>[</a:t>
            </a:r>
            <a:r>
              <a:rPr lang="ko-KR" altLang="en-US" b="1" dirty="0" err="1" smtClean="0"/>
              <a:t>전화걸기</a:t>
            </a:r>
            <a:r>
              <a:rPr lang="en-US" altLang="ko-KR" dirty="0" smtClean="0"/>
              <a:t>] </a:t>
            </a:r>
            <a:r>
              <a:rPr lang="ko-KR" altLang="en-US" dirty="0" smtClean="0"/>
              <a:t>버튼을 누르면</a:t>
            </a:r>
            <a:r>
              <a:rPr lang="en-US" altLang="ko-KR" dirty="0" smtClean="0"/>
              <a:t>, </a:t>
            </a:r>
            <a:r>
              <a:rPr lang="ko-KR" altLang="en-US" dirty="0" smtClean="0"/>
              <a:t>자판이 나오고</a:t>
            </a:r>
            <a:r>
              <a:rPr lang="en-US" altLang="ko-KR" dirty="0" smtClean="0"/>
              <a:t>,</a:t>
            </a:r>
            <a:r>
              <a:rPr lang="ko-KR" altLang="en-US" dirty="0" smtClean="0"/>
              <a:t> 전화를 걸도록 만들어 보는 것입니다</a:t>
            </a:r>
            <a:r>
              <a:rPr lang="en-US" altLang="ko-KR" dirty="0" smtClean="0"/>
              <a:t>.</a:t>
            </a:r>
          </a:p>
          <a:p>
            <a:r>
              <a:rPr lang="en-US" altLang="ko-KR" dirty="0" smtClean="0"/>
              <a:t>[MainActivity.java]</a:t>
            </a:r>
            <a:r>
              <a:rPr lang="ko-KR" altLang="en-US" dirty="0" smtClean="0"/>
              <a:t>탭을 눌러 소스코드 화면으로 이동하여</a:t>
            </a:r>
            <a:r>
              <a:rPr lang="en-US" altLang="ko-KR" dirty="0" smtClean="0"/>
              <a:t>, </a:t>
            </a:r>
            <a:r>
              <a:rPr lang="ko-KR" altLang="en-US" dirty="0" smtClean="0"/>
              <a:t>다음 코드를 입력하세요</a:t>
            </a:r>
            <a:r>
              <a:rPr lang="en-US" altLang="ko-KR" dirty="0" smtClean="0"/>
              <a:t>.</a:t>
            </a:r>
            <a:br>
              <a:rPr lang="en-US" altLang="ko-KR" dirty="0" smtClean="0"/>
            </a:br>
            <a:r>
              <a:rPr lang="en-US" altLang="ko-KR" dirty="0" smtClean="0"/>
              <a:t>onButton1Clicked </a:t>
            </a:r>
            <a:r>
              <a:rPr lang="ko-KR" altLang="en-US" dirty="0" err="1" smtClean="0"/>
              <a:t>메소드</a:t>
            </a:r>
            <a:r>
              <a:rPr lang="ko-KR" altLang="en-US" dirty="0" smtClean="0"/>
              <a:t> 아래 입력합니다</a:t>
            </a:r>
            <a:r>
              <a:rPr lang="en-US" altLang="ko-KR" dirty="0" smtClean="0"/>
              <a:t> </a:t>
            </a:r>
          </a:p>
          <a:p>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70</a:t>
            </a:fld>
            <a:endParaRPr lang="ko-KR" altLang="en-US"/>
          </a:p>
        </p:txBody>
      </p:sp>
      <p:sp>
        <p:nvSpPr>
          <p:cNvPr id="7" name="직사각형 6"/>
          <p:cNvSpPr/>
          <p:nvPr/>
        </p:nvSpPr>
        <p:spPr>
          <a:xfrm>
            <a:off x="453100" y="2420888"/>
            <a:ext cx="11248112" cy="3785652"/>
          </a:xfrm>
          <a:prstGeom prst="rect">
            <a:avLst/>
          </a:prstGeom>
          <a:solidFill>
            <a:schemeClr val="bg1">
              <a:lumMod val="95000"/>
            </a:schemeClr>
          </a:solidFill>
          <a:ln>
            <a:solidFill>
              <a:schemeClr val="bg1">
                <a:lumMod val="50000"/>
              </a:schemeClr>
            </a:solidFill>
          </a:ln>
        </p:spPr>
        <p:txBody>
          <a:bodyPr wrap="square">
            <a:spAutoFit/>
          </a:bodyPr>
          <a:lstStyle/>
          <a:p>
            <a:r>
              <a:rPr lang="en-US" altLang="ko-KR" sz="1600" dirty="0" smtClean="0">
                <a:latin typeface="D2Coding" panose="020B0609020101020101" pitchFamily="49" charset="-127"/>
                <a:ea typeface="D2Coding" panose="020B0609020101020101" pitchFamily="49" charset="-127"/>
              </a:rPr>
              <a:t>    ...</a:t>
            </a:r>
          </a:p>
          <a:p>
            <a:r>
              <a:rPr lang="en-US" altLang="ko-KR" sz="1600" dirty="0">
                <a:latin typeface="D2Coding" panose="020B0609020101020101" pitchFamily="49" charset="-127"/>
                <a:ea typeface="D2Coding" panose="020B0609020101020101" pitchFamily="49" charset="-127"/>
              </a:rPr>
              <a:t> </a:t>
            </a:r>
            <a:r>
              <a:rPr lang="en-US" altLang="ko-KR" sz="1600" dirty="0" smtClean="0">
                <a:latin typeface="D2Coding" panose="020B0609020101020101" pitchFamily="49" charset="-127"/>
                <a:ea typeface="D2Coding" panose="020B0609020101020101" pitchFamily="49" charset="-127"/>
              </a:rPr>
              <a:t>   public </a:t>
            </a:r>
            <a:r>
              <a:rPr lang="en-US" altLang="ko-KR" sz="1600" dirty="0">
                <a:latin typeface="D2Coding" panose="020B0609020101020101" pitchFamily="49" charset="-127"/>
                <a:ea typeface="D2Coding" panose="020B0609020101020101" pitchFamily="49" charset="-127"/>
              </a:rPr>
              <a:t>void onButton1Clicked(View v) {</a:t>
            </a:r>
          </a:p>
          <a:p>
            <a:r>
              <a:rPr lang="en-US" altLang="ko-KR" sz="1600" dirty="0">
                <a:latin typeface="D2Coding" panose="020B0609020101020101" pitchFamily="49" charset="-127"/>
                <a:ea typeface="D2Coding" panose="020B0609020101020101" pitchFamily="49" charset="-127"/>
              </a:rPr>
              <a:t>        Toast.makeText(this, </a:t>
            </a:r>
            <a:r>
              <a:rPr lang="en-US" altLang="ko-KR" sz="1600" dirty="0" smtClean="0">
                <a:latin typeface="D2Coding" panose="020B0609020101020101" pitchFamily="49" charset="-127"/>
                <a:ea typeface="D2Coding" panose="020B0609020101020101" pitchFamily="49" charset="-127"/>
              </a:rPr>
              <a:t>"God is good, all the time!", </a:t>
            </a:r>
            <a:r>
              <a:rPr lang="en-US" altLang="ko-KR" sz="1600" dirty="0">
                <a:latin typeface="D2Coding" panose="020B0609020101020101" pitchFamily="49" charset="-127"/>
                <a:ea typeface="D2Coding" panose="020B0609020101020101" pitchFamily="49" charset="-127"/>
              </a:rPr>
              <a:t>Toast.LENGTH_LONG).show();</a:t>
            </a:r>
          </a:p>
          <a:p>
            <a:r>
              <a:rPr lang="en-US" altLang="ko-KR" sz="1600" dirty="0">
                <a:latin typeface="D2Coding" panose="020B0609020101020101" pitchFamily="49" charset="-127"/>
                <a:ea typeface="D2Coding" panose="020B0609020101020101" pitchFamily="49" charset="-127"/>
              </a:rPr>
              <a:t>    }</a:t>
            </a:r>
          </a:p>
          <a:p>
            <a:endParaRPr lang="en-US" altLang="ko-KR" sz="1600" dirty="0">
              <a:latin typeface="D2Coding" panose="020B0609020101020101" pitchFamily="49" charset="-127"/>
              <a:ea typeface="D2Coding" panose="020B0609020101020101" pitchFamily="49" charset="-127"/>
            </a:endParaRPr>
          </a:p>
          <a:p>
            <a:r>
              <a:rPr lang="en-US" altLang="ko-KR" sz="1600" dirty="0">
                <a:latin typeface="D2Coding" panose="020B0609020101020101" pitchFamily="49" charset="-127"/>
                <a:ea typeface="D2Coding" panose="020B0609020101020101" pitchFamily="49" charset="-127"/>
              </a:rPr>
              <a:t>    public void </a:t>
            </a:r>
            <a:r>
              <a:rPr lang="en-US" altLang="ko-KR" sz="1600" dirty="0" err="1">
                <a:latin typeface="D2Coding" panose="020B0609020101020101" pitchFamily="49" charset="-127"/>
                <a:ea typeface="D2Coding" panose="020B0609020101020101" pitchFamily="49" charset="-127"/>
              </a:rPr>
              <a:t>onNaverClicked</a:t>
            </a:r>
            <a:r>
              <a:rPr lang="en-US" altLang="ko-KR" sz="1600" dirty="0">
                <a:latin typeface="D2Coding" panose="020B0609020101020101" pitchFamily="49" charset="-127"/>
                <a:ea typeface="D2Coding" panose="020B0609020101020101" pitchFamily="49" charset="-127"/>
              </a:rPr>
              <a:t>(View v) {</a:t>
            </a:r>
          </a:p>
          <a:p>
            <a:r>
              <a:rPr lang="en-US" altLang="ko-KR" sz="1600" dirty="0">
                <a:latin typeface="D2Coding" panose="020B0609020101020101" pitchFamily="49" charset="-127"/>
                <a:ea typeface="D2Coding" panose="020B0609020101020101" pitchFamily="49" charset="-127"/>
              </a:rPr>
              <a:t>        Intent </a:t>
            </a:r>
            <a:r>
              <a:rPr lang="en-US" altLang="ko-KR" sz="1600" dirty="0" err="1">
                <a:latin typeface="D2Coding" panose="020B0609020101020101" pitchFamily="49" charset="-127"/>
                <a:ea typeface="D2Coding" panose="020B0609020101020101" pitchFamily="49" charset="-127"/>
              </a:rPr>
              <a:t>intent</a:t>
            </a:r>
            <a:r>
              <a:rPr lang="en-US" altLang="ko-KR" sz="1600" dirty="0">
                <a:latin typeface="D2Coding" panose="020B0609020101020101" pitchFamily="49" charset="-127"/>
                <a:ea typeface="D2Coding" panose="020B0609020101020101" pitchFamily="49" charset="-127"/>
              </a:rPr>
              <a:t> = new Intent(</a:t>
            </a:r>
            <a:r>
              <a:rPr lang="en-US" altLang="ko-KR" sz="1600" dirty="0" err="1">
                <a:latin typeface="D2Coding" panose="020B0609020101020101" pitchFamily="49" charset="-127"/>
                <a:ea typeface="D2Coding" panose="020B0609020101020101" pitchFamily="49" charset="-127"/>
              </a:rPr>
              <a:t>Intent.ACTION_VIEW</a:t>
            </a:r>
            <a:r>
              <a:rPr lang="en-US" altLang="ko-KR" sz="1600" dirty="0">
                <a:latin typeface="D2Coding" panose="020B0609020101020101" pitchFamily="49" charset="-127"/>
                <a:ea typeface="D2Coding" panose="020B0609020101020101" pitchFamily="49" charset="-127"/>
              </a:rPr>
              <a:t>, </a:t>
            </a:r>
            <a:r>
              <a:rPr lang="en-US" altLang="ko-KR" sz="1600" dirty="0" err="1">
                <a:latin typeface="D2Coding" panose="020B0609020101020101" pitchFamily="49" charset="-127"/>
                <a:ea typeface="D2Coding" panose="020B0609020101020101" pitchFamily="49" charset="-127"/>
              </a:rPr>
              <a:t>Uri.parse</a:t>
            </a:r>
            <a:r>
              <a:rPr lang="en-US" altLang="ko-KR" sz="1600" dirty="0">
                <a:latin typeface="D2Coding" panose="020B0609020101020101" pitchFamily="49" charset="-127"/>
                <a:ea typeface="D2Coding" panose="020B0609020101020101" pitchFamily="49" charset="-127"/>
              </a:rPr>
              <a:t>("http://m.naver.com"));</a:t>
            </a:r>
          </a:p>
          <a:p>
            <a:r>
              <a:rPr lang="en-US" altLang="ko-KR" sz="1600" dirty="0">
                <a:latin typeface="D2Coding" panose="020B0609020101020101" pitchFamily="49" charset="-127"/>
                <a:ea typeface="D2Coding" panose="020B0609020101020101" pitchFamily="49" charset="-127"/>
              </a:rPr>
              <a:t>        </a:t>
            </a:r>
            <a:r>
              <a:rPr lang="en-US" altLang="ko-KR" sz="1600" dirty="0" err="1">
                <a:latin typeface="D2Coding" panose="020B0609020101020101" pitchFamily="49" charset="-127"/>
                <a:ea typeface="D2Coding" panose="020B0609020101020101" pitchFamily="49" charset="-127"/>
              </a:rPr>
              <a:t>startActivity</a:t>
            </a:r>
            <a:r>
              <a:rPr lang="en-US" altLang="ko-KR" sz="1600" dirty="0">
                <a:latin typeface="D2Coding" panose="020B0609020101020101" pitchFamily="49" charset="-127"/>
                <a:ea typeface="D2Coding" panose="020B0609020101020101" pitchFamily="49" charset="-127"/>
              </a:rPr>
              <a:t>(intent);</a:t>
            </a:r>
          </a:p>
          <a:p>
            <a:r>
              <a:rPr lang="en-US" altLang="ko-KR" sz="1600" dirty="0">
                <a:latin typeface="D2Coding" panose="020B0609020101020101" pitchFamily="49" charset="-127"/>
                <a:ea typeface="D2Coding" panose="020B0609020101020101" pitchFamily="49" charset="-127"/>
              </a:rPr>
              <a:t>    }</a:t>
            </a:r>
          </a:p>
          <a:p>
            <a:endParaRPr lang="en-US" altLang="ko-KR" sz="1600" dirty="0">
              <a:latin typeface="D2Coding" panose="020B0609020101020101" pitchFamily="49" charset="-127"/>
              <a:ea typeface="D2Coding" panose="020B0609020101020101" pitchFamily="49" charset="-127"/>
            </a:endParaRPr>
          </a:p>
          <a:p>
            <a:r>
              <a:rPr lang="en-US" altLang="ko-KR" sz="1600" dirty="0">
                <a:latin typeface="D2Coding" panose="020B0609020101020101" pitchFamily="49" charset="-127"/>
                <a:ea typeface="D2Coding" panose="020B0609020101020101" pitchFamily="49" charset="-127"/>
              </a:rPr>
              <a:t>    public void </a:t>
            </a:r>
            <a:r>
              <a:rPr lang="en-US" altLang="ko-KR" sz="1600" dirty="0" err="1">
                <a:latin typeface="D2Coding" panose="020B0609020101020101" pitchFamily="49" charset="-127"/>
                <a:ea typeface="D2Coding" panose="020B0609020101020101" pitchFamily="49" charset="-127"/>
              </a:rPr>
              <a:t>onCallingClicked</a:t>
            </a:r>
            <a:r>
              <a:rPr lang="en-US" altLang="ko-KR" sz="1600" dirty="0">
                <a:latin typeface="D2Coding" panose="020B0609020101020101" pitchFamily="49" charset="-127"/>
                <a:ea typeface="D2Coding" panose="020B0609020101020101" pitchFamily="49" charset="-127"/>
              </a:rPr>
              <a:t>(View v) {</a:t>
            </a:r>
          </a:p>
          <a:p>
            <a:r>
              <a:rPr lang="en-US" altLang="ko-KR" sz="1600" dirty="0">
                <a:latin typeface="D2Coding" panose="020B0609020101020101" pitchFamily="49" charset="-127"/>
                <a:ea typeface="D2Coding" panose="020B0609020101020101" pitchFamily="49" charset="-127"/>
              </a:rPr>
              <a:t>        Intent </a:t>
            </a:r>
            <a:r>
              <a:rPr lang="en-US" altLang="ko-KR" sz="1600" dirty="0" err="1">
                <a:latin typeface="D2Coding" panose="020B0609020101020101" pitchFamily="49" charset="-127"/>
                <a:ea typeface="D2Coding" panose="020B0609020101020101" pitchFamily="49" charset="-127"/>
              </a:rPr>
              <a:t>intent</a:t>
            </a:r>
            <a:r>
              <a:rPr lang="en-US" altLang="ko-KR" sz="1600" dirty="0">
                <a:latin typeface="D2Coding" panose="020B0609020101020101" pitchFamily="49" charset="-127"/>
                <a:ea typeface="D2Coding" panose="020B0609020101020101" pitchFamily="49" charset="-127"/>
              </a:rPr>
              <a:t> = new Intent(</a:t>
            </a:r>
            <a:r>
              <a:rPr lang="en-US" altLang="ko-KR" sz="1600" dirty="0" err="1">
                <a:latin typeface="D2Coding" panose="020B0609020101020101" pitchFamily="49" charset="-127"/>
                <a:ea typeface="D2Coding" panose="020B0609020101020101" pitchFamily="49" charset="-127"/>
              </a:rPr>
              <a:t>Intent.ACTION_VIEW</a:t>
            </a:r>
            <a:r>
              <a:rPr lang="en-US" altLang="ko-KR" sz="1600" dirty="0">
                <a:latin typeface="D2Coding" panose="020B0609020101020101" pitchFamily="49" charset="-127"/>
                <a:ea typeface="D2Coding" panose="020B0609020101020101" pitchFamily="49" charset="-127"/>
              </a:rPr>
              <a:t>, </a:t>
            </a:r>
            <a:r>
              <a:rPr lang="en-US" altLang="ko-KR" sz="1600" dirty="0" err="1">
                <a:latin typeface="D2Coding" panose="020B0609020101020101" pitchFamily="49" charset="-127"/>
                <a:ea typeface="D2Coding" panose="020B0609020101020101" pitchFamily="49" charset="-127"/>
              </a:rPr>
              <a:t>Uri.parse</a:t>
            </a:r>
            <a:r>
              <a:rPr lang="en-US" altLang="ko-KR" sz="1600" dirty="0">
                <a:latin typeface="D2Coding" panose="020B0609020101020101" pitchFamily="49" charset="-127"/>
                <a:ea typeface="D2Coding" panose="020B0609020101020101" pitchFamily="49" charset="-127"/>
              </a:rPr>
              <a:t>("tel:010-1000-1000"));</a:t>
            </a:r>
          </a:p>
          <a:p>
            <a:r>
              <a:rPr lang="en-US" altLang="ko-KR" sz="1600" dirty="0">
                <a:latin typeface="D2Coding" panose="020B0609020101020101" pitchFamily="49" charset="-127"/>
                <a:ea typeface="D2Coding" panose="020B0609020101020101" pitchFamily="49" charset="-127"/>
              </a:rPr>
              <a:t>        </a:t>
            </a:r>
            <a:r>
              <a:rPr lang="en-US" altLang="ko-KR" sz="1600" dirty="0" err="1">
                <a:latin typeface="D2Coding" panose="020B0609020101020101" pitchFamily="49" charset="-127"/>
                <a:ea typeface="D2Coding" panose="020B0609020101020101" pitchFamily="49" charset="-127"/>
              </a:rPr>
              <a:t>startActivity</a:t>
            </a:r>
            <a:r>
              <a:rPr lang="en-US" altLang="ko-KR" sz="1600" dirty="0">
                <a:latin typeface="D2Coding" panose="020B0609020101020101" pitchFamily="49" charset="-127"/>
                <a:ea typeface="D2Coding" panose="020B0609020101020101" pitchFamily="49" charset="-127"/>
              </a:rPr>
              <a:t>(intent);</a:t>
            </a:r>
          </a:p>
          <a:p>
            <a:r>
              <a:rPr lang="en-US" altLang="ko-KR" sz="1600" dirty="0">
                <a:latin typeface="D2Coding" panose="020B0609020101020101" pitchFamily="49" charset="-127"/>
                <a:ea typeface="D2Coding" panose="020B0609020101020101" pitchFamily="49" charset="-127"/>
              </a:rPr>
              <a:t>    </a:t>
            </a:r>
            <a:r>
              <a:rPr lang="en-US" altLang="ko-KR" sz="1600" dirty="0" smtClean="0">
                <a:latin typeface="D2Coding" panose="020B0609020101020101" pitchFamily="49" charset="-127"/>
                <a:ea typeface="D2Coding" panose="020B0609020101020101" pitchFamily="49" charset="-127"/>
              </a:rPr>
              <a:t>}</a:t>
            </a:r>
          </a:p>
          <a:p>
            <a:r>
              <a:rPr lang="en-US" altLang="ko-KR" sz="1600" dirty="0">
                <a:latin typeface="D2Coding" panose="020B0609020101020101" pitchFamily="49" charset="-127"/>
                <a:ea typeface="D2Coding" panose="020B0609020101020101" pitchFamily="49" charset="-127"/>
              </a:rPr>
              <a:t>}</a:t>
            </a:r>
            <a:endParaRPr lang="ko-KR" altLang="en-US" sz="1600" dirty="0">
              <a:latin typeface="D2Coding" panose="020B0609020101020101" pitchFamily="49" charset="-127"/>
              <a:ea typeface="D2Coding" panose="020B0609020101020101" pitchFamily="49" charset="-127"/>
            </a:endParaRPr>
          </a:p>
        </p:txBody>
      </p:sp>
    </p:spTree>
    <p:extLst>
      <p:ext uri="{BB962C8B-B14F-4D97-AF65-F5344CB8AC3E}">
        <p14:creationId xmlns:p14="http://schemas.microsoft.com/office/powerpoint/2010/main" val="314466933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03-4 </a:t>
            </a:r>
            <a:r>
              <a:rPr lang="ko-KR" altLang="en-US" dirty="0" smtClean="0">
                <a:solidFill>
                  <a:schemeClr val="tx1"/>
                </a:solidFill>
              </a:rPr>
              <a:t>여러 개의 버튼 추가하기 </a:t>
            </a:r>
            <a:r>
              <a:rPr lang="en-US" altLang="ko-KR" dirty="0" smtClean="0">
                <a:solidFill>
                  <a:schemeClr val="tx1"/>
                </a:solidFill>
              </a:rPr>
              <a:t>– </a:t>
            </a:r>
            <a:r>
              <a:rPr lang="ko-KR" altLang="en-US" dirty="0" smtClean="0">
                <a:solidFill>
                  <a:srgbClr val="C00000"/>
                </a:solidFill>
              </a:rPr>
              <a:t>새 버튼들에 기능 추가하기</a:t>
            </a:r>
            <a:endParaRPr lang="ko-KR" altLang="en-US" dirty="0"/>
          </a:p>
        </p:txBody>
      </p:sp>
      <p:sp>
        <p:nvSpPr>
          <p:cNvPr id="3" name="내용 개체 틀 2"/>
          <p:cNvSpPr>
            <a:spLocks noGrp="1"/>
          </p:cNvSpPr>
          <p:nvPr>
            <p:ph idx="10"/>
          </p:nvPr>
        </p:nvSpPr>
        <p:spPr/>
        <p:txBody>
          <a:bodyPr/>
          <a:lstStyle/>
          <a:p>
            <a:r>
              <a:rPr lang="ko-KR" altLang="en-US" dirty="0" smtClean="0"/>
              <a:t>이제 앱을 실행해보십시오</a:t>
            </a:r>
            <a:r>
              <a:rPr lang="en-US" altLang="ko-KR" dirty="0" smtClean="0"/>
              <a:t>.  </a:t>
            </a:r>
            <a:r>
              <a:rPr lang="ko-KR" altLang="en-US" dirty="0" smtClean="0"/>
              <a:t>처음에는 실행할 때 두 화면을 거쳐 가는데</a:t>
            </a:r>
            <a:r>
              <a:rPr lang="en-US" altLang="ko-KR" dirty="0" smtClean="0"/>
              <a:t>, [Accept &amp; Continue]</a:t>
            </a:r>
            <a:r>
              <a:rPr lang="en-US" altLang="ko-KR" dirty="0"/>
              <a:t> </a:t>
            </a:r>
            <a:r>
              <a:rPr lang="ko-KR" altLang="en-US" dirty="0" smtClean="0"/>
              <a:t>버튼을 선택하고</a:t>
            </a:r>
            <a:r>
              <a:rPr lang="en-US" altLang="ko-KR" dirty="0" smtClean="0"/>
              <a:t>, </a:t>
            </a:r>
            <a:r>
              <a:rPr lang="ko-KR" altLang="en-US" dirty="0" smtClean="0"/>
              <a:t>그 다음 </a:t>
            </a:r>
            <a:r>
              <a:rPr lang="en-US" altLang="ko-KR" dirty="0" smtClean="0"/>
              <a:t>[NO THANKS] </a:t>
            </a:r>
            <a:r>
              <a:rPr lang="ko-KR" altLang="en-US" dirty="0" smtClean="0"/>
              <a:t>하면 됩니다</a:t>
            </a:r>
            <a:r>
              <a:rPr lang="en-US" altLang="ko-KR" dirty="0" smtClean="0"/>
              <a:t>. </a:t>
            </a:r>
          </a:p>
          <a:p>
            <a:r>
              <a:rPr lang="ko-KR" altLang="en-US" dirty="0" smtClean="0"/>
              <a:t>네이버에서 </a:t>
            </a:r>
            <a:r>
              <a:rPr lang="ko-KR" altLang="en-US" dirty="0"/>
              <a:t>접속을 해본 후</a:t>
            </a:r>
            <a:r>
              <a:rPr lang="en-US" altLang="ko-KR" dirty="0"/>
              <a:t>, </a:t>
            </a:r>
            <a:r>
              <a:rPr lang="ko-KR" altLang="en-US" dirty="0"/>
              <a:t>단말 하단의 </a:t>
            </a:r>
            <a:r>
              <a:rPr lang="en-US" altLang="ko-KR" dirty="0"/>
              <a:t>Back </a:t>
            </a:r>
            <a:r>
              <a:rPr lang="ko-KR" altLang="en-US" dirty="0"/>
              <a:t>버튼으로 </a:t>
            </a:r>
            <a:r>
              <a:rPr lang="ko-KR" altLang="en-US" dirty="0" smtClean="0"/>
              <a:t>초기 화면으로 돌아가서 다른 버튼을 시도해 보십시오</a:t>
            </a:r>
            <a:r>
              <a:rPr lang="en-US" altLang="ko-KR" dirty="0" smtClean="0"/>
              <a:t>. </a:t>
            </a:r>
            <a:endParaRPr lang="en-US" altLang="ko-KR" dirty="0"/>
          </a:p>
          <a:p>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71</a:t>
            </a:fld>
            <a:endParaRPr lang="ko-KR" altLang="en-US"/>
          </a:p>
        </p:txBody>
      </p:sp>
      <p:pic>
        <p:nvPicPr>
          <p:cNvPr id="7" name="그림 6"/>
          <p:cNvPicPr>
            <a:picLocks noChangeAspect="1"/>
          </p:cNvPicPr>
          <p:nvPr/>
        </p:nvPicPr>
        <p:blipFill>
          <a:blip r:embed="rId3"/>
          <a:stretch>
            <a:fillRect/>
          </a:stretch>
        </p:blipFill>
        <p:spPr>
          <a:xfrm>
            <a:off x="3880270" y="2242089"/>
            <a:ext cx="2448945" cy="4242992"/>
          </a:xfrm>
          <a:prstGeom prst="rect">
            <a:avLst/>
          </a:prstGeom>
        </p:spPr>
      </p:pic>
      <p:pic>
        <p:nvPicPr>
          <p:cNvPr id="8" name="그림 7"/>
          <p:cNvPicPr>
            <a:picLocks noChangeAspect="1"/>
          </p:cNvPicPr>
          <p:nvPr/>
        </p:nvPicPr>
        <p:blipFill>
          <a:blip r:embed="rId4"/>
          <a:stretch>
            <a:fillRect/>
          </a:stretch>
        </p:blipFill>
        <p:spPr>
          <a:xfrm>
            <a:off x="6570842" y="2230498"/>
            <a:ext cx="2427265" cy="4254583"/>
          </a:xfrm>
          <a:prstGeom prst="rect">
            <a:avLst/>
          </a:prstGeom>
        </p:spPr>
      </p:pic>
      <p:sp>
        <p:nvSpPr>
          <p:cNvPr id="10" name="아래쪽 화살표 9"/>
          <p:cNvSpPr/>
          <p:nvPr/>
        </p:nvSpPr>
        <p:spPr>
          <a:xfrm>
            <a:off x="4782783" y="5177008"/>
            <a:ext cx="216024" cy="28803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아래쪽 화살표 10"/>
          <p:cNvSpPr/>
          <p:nvPr/>
        </p:nvSpPr>
        <p:spPr>
          <a:xfrm>
            <a:off x="6863192" y="5177008"/>
            <a:ext cx="216024" cy="28803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5"/>
          <a:stretch>
            <a:fillRect/>
          </a:stretch>
        </p:blipFill>
        <p:spPr>
          <a:xfrm>
            <a:off x="9183520" y="2242089"/>
            <a:ext cx="2038101" cy="4257506"/>
          </a:xfrm>
          <a:prstGeom prst="rect">
            <a:avLst/>
          </a:prstGeom>
        </p:spPr>
      </p:pic>
      <p:sp>
        <p:nvSpPr>
          <p:cNvPr id="13" name="아래쪽 화살표 12"/>
          <p:cNvSpPr/>
          <p:nvPr/>
        </p:nvSpPr>
        <p:spPr>
          <a:xfrm rot="3160845">
            <a:off x="9735005" y="5568563"/>
            <a:ext cx="227936" cy="320326"/>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p:cNvSpPr txBox="1"/>
          <p:nvPr/>
        </p:nvSpPr>
        <p:spPr>
          <a:xfrm>
            <a:off x="9996606" y="5465040"/>
            <a:ext cx="1225015" cy="307777"/>
          </a:xfrm>
          <a:prstGeom prst="rect">
            <a:avLst/>
          </a:prstGeom>
          <a:solidFill>
            <a:srgbClr val="FFC000"/>
          </a:solidFill>
        </p:spPr>
        <p:txBody>
          <a:bodyPr wrap="none" rtlCol="0">
            <a:spAutoFit/>
          </a:bodyPr>
          <a:lstStyle/>
          <a:p>
            <a:r>
              <a:rPr lang="en-US" altLang="ko-KR" sz="1400" dirty="0" smtClean="0"/>
              <a:t>Back Button</a:t>
            </a:r>
            <a:endParaRPr lang="ko-KR" altLang="en-US" sz="1400" dirty="0"/>
          </a:p>
        </p:txBody>
      </p:sp>
      <p:pic>
        <p:nvPicPr>
          <p:cNvPr id="9" name="그림 8"/>
          <p:cNvPicPr>
            <a:picLocks noChangeAspect="1"/>
          </p:cNvPicPr>
          <p:nvPr/>
        </p:nvPicPr>
        <p:blipFill>
          <a:blip r:embed="rId6"/>
          <a:stretch>
            <a:fillRect/>
          </a:stretch>
        </p:blipFill>
        <p:spPr>
          <a:xfrm>
            <a:off x="453101" y="2226052"/>
            <a:ext cx="2443918" cy="4259029"/>
          </a:xfrm>
          <a:prstGeom prst="rect">
            <a:avLst/>
          </a:prstGeom>
        </p:spPr>
      </p:pic>
    </p:spTree>
    <p:extLst>
      <p:ext uri="{BB962C8B-B14F-4D97-AF65-F5344CB8AC3E}">
        <p14:creationId xmlns:p14="http://schemas.microsoft.com/office/powerpoint/2010/main" val="292643496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03-4 </a:t>
            </a:r>
            <a:r>
              <a:rPr lang="ko-KR" altLang="en-US" dirty="0" smtClean="0">
                <a:solidFill>
                  <a:schemeClr val="tx1"/>
                </a:solidFill>
              </a:rPr>
              <a:t>여러 개의 버튼 추가하기 </a:t>
            </a:r>
            <a:r>
              <a:rPr lang="en-US" altLang="ko-KR" dirty="0" smtClean="0">
                <a:solidFill>
                  <a:schemeClr val="tx1"/>
                </a:solidFill>
              </a:rPr>
              <a:t>– </a:t>
            </a:r>
            <a:r>
              <a:rPr lang="ko-KR" altLang="en-US" dirty="0" smtClean="0">
                <a:solidFill>
                  <a:srgbClr val="C00000"/>
                </a:solidFill>
              </a:rPr>
              <a:t>새 버튼들에 기능 추가하기</a:t>
            </a:r>
            <a:endParaRPr lang="ko-KR" altLang="en-US" dirty="0"/>
          </a:p>
        </p:txBody>
      </p:sp>
      <p:sp>
        <p:nvSpPr>
          <p:cNvPr id="3" name="내용 개체 틀 2"/>
          <p:cNvSpPr>
            <a:spLocks noGrp="1"/>
          </p:cNvSpPr>
          <p:nvPr>
            <p:ph idx="10"/>
          </p:nvPr>
        </p:nvSpPr>
        <p:spPr/>
        <p:txBody>
          <a:bodyPr/>
          <a:lstStyle/>
          <a:p>
            <a:r>
              <a:rPr lang="ko-KR" altLang="en-US" dirty="0" smtClean="0"/>
              <a:t>이제 </a:t>
            </a:r>
            <a:r>
              <a:rPr lang="en-US" altLang="ko-KR" dirty="0" smtClean="0"/>
              <a:t>[</a:t>
            </a:r>
            <a:r>
              <a:rPr lang="ko-KR" altLang="en-US" b="1" dirty="0" err="1" smtClean="0"/>
              <a:t>전화걸기</a:t>
            </a:r>
            <a:r>
              <a:rPr lang="en-US" altLang="ko-KR" dirty="0" smtClean="0"/>
              <a:t>] </a:t>
            </a:r>
            <a:r>
              <a:rPr lang="ko-KR" altLang="en-US" dirty="0" smtClean="0"/>
              <a:t>버튼을 눌러보십시오</a:t>
            </a:r>
            <a:r>
              <a:rPr lang="en-US" altLang="ko-KR" dirty="0" smtClean="0"/>
              <a:t>. </a:t>
            </a:r>
            <a:r>
              <a:rPr lang="ko-KR" altLang="en-US" dirty="0" smtClean="0"/>
              <a:t>다음과 같은 화면을 볼 수 있습니다</a:t>
            </a:r>
            <a:r>
              <a:rPr lang="en-US" altLang="ko-KR" dirty="0" smtClean="0"/>
              <a:t>. </a:t>
            </a:r>
          </a:p>
          <a:p>
            <a:r>
              <a:rPr lang="ko-KR" altLang="en-US" dirty="0" smtClean="0"/>
              <a:t>단 몇 줄의 코드로 버튼에 기능을 추가했습니다</a:t>
            </a:r>
            <a:r>
              <a:rPr lang="en-US" altLang="ko-KR" dirty="0" smtClean="0"/>
              <a:t>. </a:t>
            </a:r>
            <a:r>
              <a:rPr lang="ko-KR" altLang="en-US" dirty="0" smtClean="0"/>
              <a:t>이런 것이 가능한 이유는 바로 </a:t>
            </a:r>
            <a:r>
              <a:rPr lang="en-US" altLang="ko-KR" dirty="0" smtClean="0"/>
              <a:t>'</a:t>
            </a:r>
            <a:r>
              <a:rPr lang="ko-KR" altLang="en-US" b="1" dirty="0" err="1" smtClean="0">
                <a:solidFill>
                  <a:srgbClr val="C00000"/>
                </a:solidFill>
              </a:rPr>
              <a:t>인텐트</a:t>
            </a:r>
            <a:r>
              <a:rPr lang="en-US" altLang="ko-KR" b="1" dirty="0" smtClean="0">
                <a:solidFill>
                  <a:srgbClr val="C00000"/>
                </a:solidFill>
              </a:rPr>
              <a:t>(Intent)'</a:t>
            </a:r>
            <a:r>
              <a:rPr lang="ko-KR" altLang="en-US" dirty="0" smtClean="0"/>
              <a:t>입니다</a:t>
            </a:r>
            <a:endParaRPr lang="en-US" altLang="ko-KR" dirty="0" smtClean="0"/>
          </a:p>
          <a:p>
            <a:r>
              <a:rPr lang="en-US" altLang="ko-KR" dirty="0" smtClean="0"/>
              <a:t>'Intent'</a:t>
            </a:r>
            <a:r>
              <a:rPr lang="ko-KR" altLang="en-US" dirty="0" smtClean="0"/>
              <a:t>는 </a:t>
            </a:r>
            <a:r>
              <a:rPr lang="en-US" altLang="ko-KR" dirty="0" smtClean="0"/>
              <a:t>'</a:t>
            </a:r>
            <a:r>
              <a:rPr lang="ko-KR" altLang="en-US" dirty="0" smtClean="0"/>
              <a:t>의도</a:t>
            </a:r>
            <a:r>
              <a:rPr lang="en-US" altLang="ko-KR" dirty="0" smtClean="0"/>
              <a:t>'</a:t>
            </a:r>
            <a:r>
              <a:rPr lang="ko-KR" altLang="en-US" dirty="0" smtClean="0"/>
              <a:t>라는 뜻인데</a:t>
            </a:r>
            <a:r>
              <a:rPr lang="en-US" altLang="ko-KR" dirty="0" smtClean="0"/>
              <a:t>, </a:t>
            </a:r>
            <a:r>
              <a:rPr lang="ko-KR" altLang="en-US" dirty="0" err="1" smtClean="0"/>
              <a:t>인텐트를</a:t>
            </a:r>
            <a:r>
              <a:rPr lang="ko-KR" altLang="en-US" dirty="0" smtClean="0"/>
              <a:t> 사용하면</a:t>
            </a:r>
            <a:r>
              <a:rPr lang="en-US" altLang="ko-KR" dirty="0" smtClean="0"/>
              <a:t>, </a:t>
            </a:r>
            <a:r>
              <a:rPr lang="ko-KR" altLang="en-US" dirty="0" smtClean="0"/>
              <a:t>앱 구성요소 간에 데이터를 전달하거나 실행하려는 기능이 무엇인지 </a:t>
            </a:r>
            <a:r>
              <a:rPr lang="ko-KR" altLang="en-US" dirty="0"/>
              <a:t>안</a:t>
            </a:r>
            <a:r>
              <a:rPr lang="ko-KR" altLang="en-US" dirty="0" smtClean="0"/>
              <a:t>드로이드 </a:t>
            </a:r>
            <a:r>
              <a:rPr lang="ko-KR" altLang="en-US" dirty="0" err="1" smtClean="0"/>
              <a:t>풀랫폼에</a:t>
            </a:r>
            <a:r>
              <a:rPr lang="ko-KR" altLang="en-US" dirty="0" smtClean="0"/>
              <a:t> 알려줄 수 있습니다</a:t>
            </a:r>
            <a:r>
              <a:rPr lang="en-US" altLang="ko-KR" dirty="0" smtClean="0"/>
              <a:t>. </a:t>
            </a:r>
          </a:p>
          <a:p>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72</a:t>
            </a:fld>
            <a:endParaRPr lang="ko-KR" altLang="en-US"/>
          </a:p>
        </p:txBody>
      </p:sp>
      <p:pic>
        <p:nvPicPr>
          <p:cNvPr id="6" name="그림 5"/>
          <p:cNvPicPr>
            <a:picLocks noChangeAspect="1"/>
          </p:cNvPicPr>
          <p:nvPr/>
        </p:nvPicPr>
        <p:blipFill>
          <a:blip r:embed="rId3"/>
          <a:stretch>
            <a:fillRect/>
          </a:stretch>
        </p:blipFill>
        <p:spPr>
          <a:xfrm>
            <a:off x="1055440" y="2353164"/>
            <a:ext cx="2042500" cy="4166700"/>
          </a:xfrm>
          <a:prstGeom prst="rect">
            <a:avLst/>
          </a:prstGeom>
        </p:spPr>
      </p:pic>
      <p:sp>
        <p:nvSpPr>
          <p:cNvPr id="13" name="TextBox 12"/>
          <p:cNvSpPr txBox="1"/>
          <p:nvPr/>
        </p:nvSpPr>
        <p:spPr>
          <a:xfrm>
            <a:off x="3540135" y="3011111"/>
            <a:ext cx="8138802" cy="1077218"/>
          </a:xfrm>
          <a:prstGeom prst="rect">
            <a:avLst/>
          </a:prstGeom>
          <a:solidFill>
            <a:schemeClr val="bg1">
              <a:lumMod val="95000"/>
            </a:schemeClr>
          </a:solidFill>
          <a:ln>
            <a:solidFill>
              <a:schemeClr val="bg1">
                <a:lumMod val="75000"/>
              </a:schemeClr>
            </a:solidFill>
          </a:ln>
        </p:spPr>
        <p:txBody>
          <a:bodyPr wrap="square" rtlCol="0">
            <a:spAutoFit/>
          </a:bodyPr>
          <a:lstStyle/>
          <a:p>
            <a:pPr latinLnBrk="0"/>
            <a:r>
              <a:rPr lang="ko-KR" altLang="en-US" sz="1600" b="1" dirty="0" err="1" smtClean="0"/>
              <a:t>인텐트</a:t>
            </a:r>
            <a:r>
              <a:rPr lang="en-US" altLang="ko-KR" sz="1600" b="1" dirty="0" smtClean="0"/>
              <a:t>(Intent)</a:t>
            </a:r>
            <a:r>
              <a:rPr lang="ko-KR" altLang="en-US" sz="1600" b="1" dirty="0" smtClean="0"/>
              <a:t>라는 </a:t>
            </a:r>
            <a:r>
              <a:rPr lang="ko-KR" altLang="en-US" sz="1600" b="1" dirty="0"/>
              <a:t>말이 </a:t>
            </a:r>
            <a:r>
              <a:rPr lang="ko-KR" altLang="en-US" sz="1600" b="1" dirty="0" err="1"/>
              <a:t>생소한가요</a:t>
            </a:r>
            <a:r>
              <a:rPr lang="en-US" altLang="ko-KR" sz="1600" b="1" dirty="0"/>
              <a:t>?</a:t>
            </a:r>
          </a:p>
          <a:p>
            <a:pPr latinLnBrk="0"/>
            <a:r>
              <a:rPr lang="ko-KR" altLang="en-US" sz="1600" dirty="0"/>
              <a:t>안드로이드 </a:t>
            </a:r>
            <a:r>
              <a:rPr lang="ko-KR" altLang="en-US" sz="1600" dirty="0" smtClean="0"/>
              <a:t>앱을 </a:t>
            </a:r>
            <a:r>
              <a:rPr lang="ko-KR" altLang="en-US" sz="1600" dirty="0"/>
              <a:t>구성하는 </a:t>
            </a:r>
            <a:r>
              <a:rPr lang="en-US" altLang="ko-KR" sz="1600" dirty="0"/>
              <a:t>4</a:t>
            </a:r>
            <a:r>
              <a:rPr lang="ko-KR" altLang="en-US" sz="1600" dirty="0"/>
              <a:t>가지 기본 요소에는 </a:t>
            </a:r>
            <a:r>
              <a:rPr lang="en-US" altLang="ko-KR" sz="1600" dirty="0" smtClean="0"/>
              <a:t>Activity</a:t>
            </a:r>
            <a:r>
              <a:rPr lang="en-US" altLang="ko-KR" sz="1600" dirty="0"/>
              <a:t>, Service, </a:t>
            </a:r>
            <a:r>
              <a:rPr lang="en-US" altLang="ko-KR" sz="1600" dirty="0" smtClean="0"/>
              <a:t>Broadcast Receiver</a:t>
            </a:r>
            <a:r>
              <a:rPr lang="en-US" altLang="ko-KR" sz="1600" dirty="0"/>
              <a:t>, Content Provider</a:t>
            </a:r>
            <a:r>
              <a:rPr lang="ko-KR" altLang="en-US" sz="1600" dirty="0"/>
              <a:t>가 있다</a:t>
            </a:r>
            <a:r>
              <a:rPr lang="en-US" altLang="ko-KR" sz="1600" dirty="0"/>
              <a:t>. </a:t>
            </a:r>
            <a:r>
              <a:rPr lang="en-US" altLang="ko-KR" sz="1600" dirty="0" smtClean="0"/>
              <a:t> </a:t>
            </a:r>
            <a:r>
              <a:rPr lang="ko-KR" altLang="en-US" sz="1600" dirty="0" err="1" smtClean="0"/>
              <a:t>인텐트는</a:t>
            </a:r>
            <a:r>
              <a:rPr lang="ko-KR" altLang="en-US" sz="1600" dirty="0" smtClean="0"/>
              <a:t> </a:t>
            </a:r>
            <a:r>
              <a:rPr lang="ko-KR" altLang="en-US" sz="1600" dirty="0"/>
              <a:t>이러한 어플리케이션 </a:t>
            </a:r>
            <a:r>
              <a:rPr lang="ko-KR" altLang="en-US" sz="1600" dirty="0" smtClean="0"/>
              <a:t>구성 요소 </a:t>
            </a:r>
            <a:r>
              <a:rPr lang="ko-KR" altLang="en-US" sz="1600" dirty="0"/>
              <a:t>즉</a:t>
            </a:r>
            <a:r>
              <a:rPr lang="en-US" altLang="ko-KR" sz="1600" dirty="0"/>
              <a:t>, </a:t>
            </a:r>
            <a:r>
              <a:rPr lang="ko-KR" altLang="en-US" sz="1600" dirty="0"/>
              <a:t>컴포넌트간에 작업 수행을 위한 정보를 전달하는 역할을 한다</a:t>
            </a:r>
            <a:r>
              <a:rPr lang="en-US" altLang="ko-KR" sz="1600" dirty="0"/>
              <a:t>.</a:t>
            </a:r>
            <a:endParaRPr lang="ko-KR" altLang="en-US" sz="1600" dirty="0"/>
          </a:p>
        </p:txBody>
      </p:sp>
      <p:pic>
        <p:nvPicPr>
          <p:cNvPr id="5" name="그림 4"/>
          <p:cNvPicPr>
            <a:picLocks noChangeAspect="1"/>
          </p:cNvPicPr>
          <p:nvPr/>
        </p:nvPicPr>
        <p:blipFill>
          <a:blip r:embed="rId4"/>
          <a:stretch>
            <a:fillRect/>
          </a:stretch>
        </p:blipFill>
        <p:spPr>
          <a:xfrm>
            <a:off x="3540134" y="4293096"/>
            <a:ext cx="8249287" cy="1296144"/>
          </a:xfrm>
          <a:prstGeom prst="rect">
            <a:avLst/>
          </a:prstGeom>
          <a:ln>
            <a:solidFill>
              <a:schemeClr val="bg1">
                <a:lumMod val="65000"/>
              </a:schemeClr>
            </a:solidFill>
          </a:ln>
        </p:spPr>
      </p:pic>
    </p:spTree>
    <p:extLst>
      <p:ext uri="{BB962C8B-B14F-4D97-AF65-F5344CB8AC3E}">
        <p14:creationId xmlns:p14="http://schemas.microsoft.com/office/powerpoint/2010/main" val="400021282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smtClean="0">
                <a:solidFill>
                  <a:schemeClr val="tx1"/>
                </a:solidFill>
              </a:rPr>
              <a:t>안스</a:t>
            </a:r>
            <a:r>
              <a:rPr lang="ko-KR" altLang="en-US" dirty="0" smtClean="0">
                <a:solidFill>
                  <a:schemeClr val="tx1"/>
                </a:solidFill>
              </a:rPr>
              <a:t> 앱 개발 과정 요약</a:t>
            </a:r>
            <a:r>
              <a:rPr lang="en-US" altLang="ko-KR" dirty="0" smtClean="0">
                <a:solidFill>
                  <a:schemeClr val="tx1"/>
                </a:solidFill>
              </a:rPr>
              <a:t> </a:t>
            </a:r>
            <a:endParaRPr lang="ko-KR" altLang="en-US" dirty="0"/>
          </a:p>
        </p:txBody>
      </p:sp>
      <p:sp>
        <p:nvSpPr>
          <p:cNvPr id="3" name="내용 개체 틀 2"/>
          <p:cNvSpPr>
            <a:spLocks noGrp="1"/>
          </p:cNvSpPr>
          <p:nvPr>
            <p:ph idx="10"/>
          </p:nvPr>
        </p:nvSpPr>
        <p:spPr/>
        <p:txBody>
          <a:bodyPr/>
          <a:lstStyle/>
          <a:p>
            <a:r>
              <a:rPr lang="ko-KR" altLang="en-US" dirty="0" smtClean="0"/>
              <a:t>지금까지 </a:t>
            </a:r>
            <a:r>
              <a:rPr lang="ko-KR" altLang="en-US" dirty="0" err="1" smtClean="0"/>
              <a:t>안스에서</a:t>
            </a:r>
            <a:r>
              <a:rPr lang="ko-KR" altLang="en-US" dirty="0" smtClean="0"/>
              <a:t> 앱을 개발하는 과정을 살펴 보았습니다</a:t>
            </a:r>
            <a:r>
              <a:rPr lang="en-US" altLang="ko-KR" dirty="0" smtClean="0"/>
              <a:t>. </a:t>
            </a:r>
            <a:r>
              <a:rPr lang="ko-KR" altLang="en-US" dirty="0" smtClean="0"/>
              <a:t>그 전체 흐름을 이해하는 것이 중요합니다</a:t>
            </a:r>
            <a:r>
              <a:rPr lang="en-US" altLang="ko-KR" dirty="0" smtClean="0"/>
              <a:t>. </a:t>
            </a:r>
          </a:p>
          <a:p>
            <a:r>
              <a:rPr lang="ko-KR" altLang="en-US" dirty="0" smtClean="0"/>
              <a:t>다만</a:t>
            </a:r>
            <a:r>
              <a:rPr lang="en-US" altLang="ko-KR" dirty="0" smtClean="0"/>
              <a:t>, </a:t>
            </a:r>
            <a:r>
              <a:rPr lang="ko-KR" altLang="en-US" dirty="0" smtClean="0"/>
              <a:t>그 과정에서 우리가 사용한 단편적인 항목들도 기억해두면 나중에 도움이 될 것입니다</a:t>
            </a:r>
            <a:r>
              <a:rPr lang="en-US" altLang="ko-KR" dirty="0" smtClean="0"/>
              <a:t>. </a:t>
            </a:r>
          </a:p>
          <a:p>
            <a:endParaRPr lang="en-US" altLang="ko-KR" dirty="0" smtClean="0"/>
          </a:p>
          <a:p>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73</a:t>
            </a:fld>
            <a:endParaRPr lang="ko-KR" altLang="en-US"/>
          </a:p>
        </p:txBody>
      </p:sp>
      <p:graphicFrame>
        <p:nvGraphicFramePr>
          <p:cNvPr id="5" name="표 4"/>
          <p:cNvGraphicFramePr>
            <a:graphicFrameLocks noGrp="1"/>
          </p:cNvGraphicFramePr>
          <p:nvPr>
            <p:extLst>
              <p:ext uri="{D42A27DB-BD31-4B8C-83A1-F6EECF244321}">
                <p14:modId xmlns:p14="http://schemas.microsoft.com/office/powerpoint/2010/main" val="1841819433"/>
              </p:ext>
            </p:extLst>
          </p:nvPr>
        </p:nvGraphicFramePr>
        <p:xfrm>
          <a:off x="839416" y="1772816"/>
          <a:ext cx="9865096" cy="2966720"/>
        </p:xfrm>
        <a:graphic>
          <a:graphicData uri="http://schemas.openxmlformats.org/drawingml/2006/table">
            <a:tbl>
              <a:tblPr firstRow="1" bandRow="1">
                <a:tableStyleId>{5C22544A-7EE6-4342-B048-85BDC9FD1C3A}</a:tableStyleId>
              </a:tblPr>
              <a:tblGrid>
                <a:gridCol w="3744416">
                  <a:extLst>
                    <a:ext uri="{9D8B030D-6E8A-4147-A177-3AD203B41FA5}">
                      <a16:colId xmlns:a16="http://schemas.microsoft.com/office/drawing/2014/main" val="2776177718"/>
                    </a:ext>
                  </a:extLst>
                </a:gridCol>
                <a:gridCol w="6120680">
                  <a:extLst>
                    <a:ext uri="{9D8B030D-6E8A-4147-A177-3AD203B41FA5}">
                      <a16:colId xmlns:a16="http://schemas.microsoft.com/office/drawing/2014/main" val="2738613781"/>
                    </a:ext>
                  </a:extLst>
                </a:gridCol>
              </a:tblGrid>
              <a:tr h="370840">
                <a:tc>
                  <a:txBody>
                    <a:bodyPr/>
                    <a:lstStyle/>
                    <a:p>
                      <a:pPr algn="ctr" latinLnBrk="0"/>
                      <a:r>
                        <a:rPr lang="ko-KR" altLang="en-US" dirty="0" smtClean="0"/>
                        <a:t>알아둘 내용</a:t>
                      </a:r>
                      <a:endParaRPr lang="ko-KR" altLang="en-US" dirty="0"/>
                    </a:p>
                  </a:txBody>
                  <a:tcPr/>
                </a:tc>
                <a:tc>
                  <a:txBody>
                    <a:bodyPr/>
                    <a:lstStyle/>
                    <a:p>
                      <a:pPr algn="ctr" latinLnBrk="0"/>
                      <a:r>
                        <a:rPr lang="ko-KR" altLang="en-US" dirty="0" smtClean="0"/>
                        <a:t>설명</a:t>
                      </a:r>
                      <a:endParaRPr lang="ko-KR" altLang="en-US" dirty="0"/>
                    </a:p>
                  </a:txBody>
                  <a:tcPr/>
                </a:tc>
                <a:extLst>
                  <a:ext uri="{0D108BD9-81ED-4DB2-BD59-A6C34878D82A}">
                    <a16:rowId xmlns:a16="http://schemas.microsoft.com/office/drawing/2014/main" val="537833920"/>
                  </a:ext>
                </a:extLst>
              </a:tr>
              <a:tr h="370840">
                <a:tc>
                  <a:txBody>
                    <a:bodyPr/>
                    <a:lstStyle/>
                    <a:p>
                      <a:pPr latinLnBrk="0"/>
                      <a:r>
                        <a:rPr lang="en-US" altLang="ko-KR" sz="1600" dirty="0" err="1" smtClean="0"/>
                        <a:t>setConentView</a:t>
                      </a:r>
                      <a:r>
                        <a:rPr lang="en-US" altLang="ko-KR" sz="1600" dirty="0" smtClean="0"/>
                        <a:t>()</a:t>
                      </a:r>
                      <a:endParaRPr lang="ko-KR" altLang="en-US" sz="16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ko-KR" altLang="en-US" sz="1400" dirty="0" smtClean="0"/>
                    </a:p>
                  </a:txBody>
                  <a:tcPr anchor="ctr"/>
                </a:tc>
                <a:extLst>
                  <a:ext uri="{0D108BD9-81ED-4DB2-BD59-A6C34878D82A}">
                    <a16:rowId xmlns:a16="http://schemas.microsoft.com/office/drawing/2014/main" val="1496750176"/>
                  </a:ext>
                </a:extLst>
              </a:tr>
              <a:tr h="370840">
                <a:tc>
                  <a:txBody>
                    <a:bodyPr/>
                    <a:lstStyle/>
                    <a:p>
                      <a:pPr latinLnBrk="0"/>
                      <a:r>
                        <a:rPr lang="en-US" altLang="ko-KR" sz="1600" dirty="0" err="1" smtClean="0"/>
                        <a:t>R.layout.activity_main</a:t>
                      </a:r>
                      <a:endParaRPr lang="ko-KR" altLang="en-US" sz="1600" dirty="0"/>
                    </a:p>
                  </a:txBody>
                  <a:tcPr anchor="ctr"/>
                </a:tc>
                <a:tc>
                  <a:txBody>
                    <a:bodyPr/>
                    <a:lstStyle/>
                    <a:p>
                      <a:pPr latinLnBrk="0"/>
                      <a:endParaRPr lang="ko-KR" altLang="en-US" sz="1400" dirty="0"/>
                    </a:p>
                  </a:txBody>
                  <a:tcPr anchor="ctr"/>
                </a:tc>
                <a:extLst>
                  <a:ext uri="{0D108BD9-81ED-4DB2-BD59-A6C34878D82A}">
                    <a16:rowId xmlns:a16="http://schemas.microsoft.com/office/drawing/2014/main" val="2357176286"/>
                  </a:ext>
                </a:extLst>
              </a:tr>
              <a:tr h="370840">
                <a:tc>
                  <a:txBody>
                    <a:bodyPr/>
                    <a:lstStyle/>
                    <a:p>
                      <a:pPr latinLnBrk="0"/>
                      <a:r>
                        <a:rPr lang="en-US" altLang="ko-KR" sz="1600" dirty="0" smtClean="0"/>
                        <a:t>/app/res/layout/activity_main.xml</a:t>
                      </a:r>
                      <a:endParaRPr lang="ko-KR" altLang="en-US" sz="1600" dirty="0"/>
                    </a:p>
                  </a:txBody>
                  <a:tcPr anchor="ctr"/>
                </a:tc>
                <a:tc>
                  <a:txBody>
                    <a:bodyPr/>
                    <a:lstStyle/>
                    <a:p>
                      <a:pPr latinLnBrk="0"/>
                      <a:endParaRPr kumimoji="0" lang="ko-KR" alt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4025084777"/>
                  </a:ext>
                </a:extLst>
              </a:tr>
              <a:tr h="370840">
                <a:tc>
                  <a:txBody>
                    <a:bodyPr/>
                    <a:lstStyle/>
                    <a:p>
                      <a:pPr latinLnBrk="0"/>
                      <a:r>
                        <a:rPr lang="en-US" altLang="ko-KR" sz="1600" dirty="0" smtClean="0"/>
                        <a:t>text </a:t>
                      </a:r>
                      <a:r>
                        <a:rPr lang="ko-KR" altLang="en-US" sz="1600" dirty="0" smtClean="0"/>
                        <a:t>속성</a:t>
                      </a:r>
                      <a:endParaRPr lang="ko-KR" altLang="en-US" sz="1600" dirty="0"/>
                    </a:p>
                  </a:txBody>
                  <a:tcPr anchor="ctr"/>
                </a:tc>
                <a:tc>
                  <a:txBody>
                    <a:bodyPr/>
                    <a:lstStyle/>
                    <a:p>
                      <a:pPr latinLnBrk="0"/>
                      <a:endParaRPr kumimoji="0" lang="ko-KR" alt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2597659356"/>
                  </a:ext>
                </a:extLst>
              </a:tr>
              <a:tr h="370840">
                <a:tc>
                  <a:txBody>
                    <a:bodyPr/>
                    <a:lstStyle/>
                    <a:p>
                      <a:pPr latinLnBrk="0"/>
                      <a:r>
                        <a:rPr lang="en-US" altLang="ko-KR" sz="1600" dirty="0" err="1" smtClean="0"/>
                        <a:t>onClick</a:t>
                      </a:r>
                      <a:r>
                        <a:rPr lang="en-US" altLang="ko-KR" sz="1600" dirty="0" smtClean="0"/>
                        <a:t> </a:t>
                      </a:r>
                      <a:r>
                        <a:rPr lang="ko-KR" altLang="en-US" sz="1600" dirty="0" smtClean="0"/>
                        <a:t>속성</a:t>
                      </a:r>
                      <a:endParaRPr lang="ko-KR" altLang="en-US" sz="1600" dirty="0"/>
                    </a:p>
                  </a:txBody>
                  <a:tcPr anchor="ctr"/>
                </a:tc>
                <a:tc>
                  <a:txBody>
                    <a:bodyPr/>
                    <a:lstStyle/>
                    <a:p>
                      <a:pPr latinLnBrk="0"/>
                      <a:endParaRPr kumimoji="0" lang="ko-KR" alt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797898499"/>
                  </a:ext>
                </a:extLst>
              </a:tr>
              <a:tr h="370840">
                <a:tc>
                  <a:txBody>
                    <a:bodyPr/>
                    <a:lstStyle/>
                    <a:p>
                      <a:pPr latinLnBrk="0"/>
                      <a:r>
                        <a:rPr lang="en-US" altLang="ko-KR" sz="1600" dirty="0" smtClean="0"/>
                        <a:t>Intent</a:t>
                      </a:r>
                      <a:endParaRPr lang="ko-KR" altLang="en-US" sz="1600" dirty="0"/>
                    </a:p>
                  </a:txBody>
                  <a:tcPr anchor="ctr"/>
                </a:tc>
                <a:tc>
                  <a:txBody>
                    <a:bodyPr/>
                    <a:lstStyle/>
                    <a:p>
                      <a:pPr latinLnBrk="0"/>
                      <a:endParaRPr kumimoji="0" lang="ko-KR" alt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587645373"/>
                  </a:ext>
                </a:extLst>
              </a:tr>
              <a:tr h="370840">
                <a:tc>
                  <a:txBody>
                    <a:bodyPr/>
                    <a:lstStyle/>
                    <a:p>
                      <a:pPr latinLnBrk="0"/>
                      <a:r>
                        <a:rPr lang="en-US" altLang="ko-KR" sz="1600" dirty="0" smtClean="0"/>
                        <a:t>Toast</a:t>
                      </a:r>
                      <a:endParaRPr lang="ko-KR" altLang="en-US" sz="1600" dirty="0"/>
                    </a:p>
                  </a:txBody>
                  <a:tcPr anchor="ctr"/>
                </a:tc>
                <a:tc>
                  <a:txBody>
                    <a:bodyPr/>
                    <a:lstStyle/>
                    <a:p>
                      <a:pPr latinLnBrk="0"/>
                      <a:endParaRPr kumimoji="0" lang="ko-KR" alt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2747808936"/>
                  </a:ext>
                </a:extLst>
              </a:tr>
            </a:tbl>
          </a:graphicData>
        </a:graphic>
      </p:graphicFrame>
    </p:spTree>
    <p:extLst>
      <p:ext uri="{BB962C8B-B14F-4D97-AF65-F5344CB8AC3E}">
        <p14:creationId xmlns:p14="http://schemas.microsoft.com/office/powerpoint/2010/main" val="209580117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smtClean="0">
                <a:solidFill>
                  <a:schemeClr val="tx1"/>
                </a:solidFill>
              </a:rPr>
              <a:t>안스</a:t>
            </a:r>
            <a:r>
              <a:rPr lang="ko-KR" altLang="en-US" dirty="0" smtClean="0">
                <a:solidFill>
                  <a:schemeClr val="tx1"/>
                </a:solidFill>
              </a:rPr>
              <a:t> 앱 개발 과정 요약</a:t>
            </a:r>
            <a:r>
              <a:rPr lang="en-US" altLang="ko-KR" dirty="0" smtClean="0">
                <a:solidFill>
                  <a:schemeClr val="tx1"/>
                </a:solidFill>
              </a:rPr>
              <a:t> </a:t>
            </a:r>
            <a:endParaRPr lang="ko-KR" altLang="en-US" dirty="0"/>
          </a:p>
        </p:txBody>
      </p:sp>
      <p:sp>
        <p:nvSpPr>
          <p:cNvPr id="3" name="내용 개체 틀 2"/>
          <p:cNvSpPr>
            <a:spLocks noGrp="1"/>
          </p:cNvSpPr>
          <p:nvPr>
            <p:ph idx="10"/>
          </p:nvPr>
        </p:nvSpPr>
        <p:spPr/>
        <p:txBody>
          <a:bodyPr/>
          <a:lstStyle/>
          <a:p>
            <a:r>
              <a:rPr lang="ko-KR" altLang="en-US" dirty="0" smtClean="0"/>
              <a:t>지금까지 </a:t>
            </a:r>
            <a:r>
              <a:rPr lang="ko-KR" altLang="en-US" dirty="0" err="1" smtClean="0"/>
              <a:t>안스에서</a:t>
            </a:r>
            <a:r>
              <a:rPr lang="ko-KR" altLang="en-US" dirty="0" smtClean="0"/>
              <a:t> 앱을 개발하는 과정을 살펴 보았습니다</a:t>
            </a:r>
            <a:r>
              <a:rPr lang="en-US" altLang="ko-KR" dirty="0" smtClean="0"/>
              <a:t>. </a:t>
            </a:r>
            <a:r>
              <a:rPr lang="ko-KR" altLang="en-US" dirty="0" smtClean="0"/>
              <a:t>그 전체 흐름을 이해하는 것이 중요합니다</a:t>
            </a:r>
            <a:r>
              <a:rPr lang="en-US" altLang="ko-KR" dirty="0" smtClean="0"/>
              <a:t>. </a:t>
            </a:r>
          </a:p>
          <a:p>
            <a:r>
              <a:rPr lang="ko-KR" altLang="en-US" dirty="0" smtClean="0"/>
              <a:t>다만</a:t>
            </a:r>
            <a:r>
              <a:rPr lang="en-US" altLang="ko-KR" dirty="0" smtClean="0"/>
              <a:t>, </a:t>
            </a:r>
            <a:r>
              <a:rPr lang="ko-KR" altLang="en-US" dirty="0" smtClean="0"/>
              <a:t>그 과정에서 우리가 사용한 단편적인 항목들도 기억해두면 나중에 도움이 될 것입니다</a:t>
            </a:r>
            <a:r>
              <a:rPr lang="en-US" altLang="ko-KR" dirty="0" smtClean="0"/>
              <a:t>. </a:t>
            </a:r>
          </a:p>
          <a:p>
            <a:endParaRPr lang="en-US" altLang="ko-KR" dirty="0" smtClean="0"/>
          </a:p>
          <a:p>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74</a:t>
            </a:fld>
            <a:endParaRPr lang="ko-KR" altLang="en-US"/>
          </a:p>
        </p:txBody>
      </p:sp>
      <p:graphicFrame>
        <p:nvGraphicFramePr>
          <p:cNvPr id="5" name="표 4"/>
          <p:cNvGraphicFramePr>
            <a:graphicFrameLocks noGrp="1"/>
          </p:cNvGraphicFramePr>
          <p:nvPr>
            <p:extLst>
              <p:ext uri="{D42A27DB-BD31-4B8C-83A1-F6EECF244321}">
                <p14:modId xmlns:p14="http://schemas.microsoft.com/office/powerpoint/2010/main" val="3518531505"/>
              </p:ext>
            </p:extLst>
          </p:nvPr>
        </p:nvGraphicFramePr>
        <p:xfrm>
          <a:off x="839416" y="1772816"/>
          <a:ext cx="9865096" cy="3261360"/>
        </p:xfrm>
        <a:graphic>
          <a:graphicData uri="http://schemas.openxmlformats.org/drawingml/2006/table">
            <a:tbl>
              <a:tblPr firstRow="1" bandRow="1">
                <a:tableStyleId>{5C22544A-7EE6-4342-B048-85BDC9FD1C3A}</a:tableStyleId>
              </a:tblPr>
              <a:tblGrid>
                <a:gridCol w="3744416">
                  <a:extLst>
                    <a:ext uri="{9D8B030D-6E8A-4147-A177-3AD203B41FA5}">
                      <a16:colId xmlns:a16="http://schemas.microsoft.com/office/drawing/2014/main" val="2776177718"/>
                    </a:ext>
                  </a:extLst>
                </a:gridCol>
                <a:gridCol w="6120680">
                  <a:extLst>
                    <a:ext uri="{9D8B030D-6E8A-4147-A177-3AD203B41FA5}">
                      <a16:colId xmlns:a16="http://schemas.microsoft.com/office/drawing/2014/main" val="2738613781"/>
                    </a:ext>
                  </a:extLst>
                </a:gridCol>
              </a:tblGrid>
              <a:tr h="370840">
                <a:tc>
                  <a:txBody>
                    <a:bodyPr/>
                    <a:lstStyle/>
                    <a:p>
                      <a:pPr algn="ctr" latinLnBrk="0"/>
                      <a:r>
                        <a:rPr lang="ko-KR" altLang="en-US" dirty="0" smtClean="0"/>
                        <a:t>알아둘 내용</a:t>
                      </a:r>
                      <a:endParaRPr lang="ko-KR" altLang="en-US" dirty="0"/>
                    </a:p>
                  </a:txBody>
                  <a:tcPr/>
                </a:tc>
                <a:tc>
                  <a:txBody>
                    <a:bodyPr/>
                    <a:lstStyle/>
                    <a:p>
                      <a:pPr algn="ctr" latinLnBrk="0"/>
                      <a:r>
                        <a:rPr lang="ko-KR" altLang="en-US" dirty="0" smtClean="0"/>
                        <a:t>설명</a:t>
                      </a:r>
                      <a:endParaRPr lang="ko-KR" altLang="en-US" dirty="0"/>
                    </a:p>
                  </a:txBody>
                  <a:tcPr/>
                </a:tc>
                <a:extLst>
                  <a:ext uri="{0D108BD9-81ED-4DB2-BD59-A6C34878D82A}">
                    <a16:rowId xmlns:a16="http://schemas.microsoft.com/office/drawing/2014/main" val="537833920"/>
                  </a:ext>
                </a:extLst>
              </a:tr>
              <a:tr h="370840">
                <a:tc>
                  <a:txBody>
                    <a:bodyPr/>
                    <a:lstStyle/>
                    <a:p>
                      <a:pPr latinLnBrk="0"/>
                      <a:r>
                        <a:rPr lang="en-US" altLang="ko-KR" sz="1600" dirty="0" err="1" smtClean="0"/>
                        <a:t>setConentView</a:t>
                      </a:r>
                      <a:r>
                        <a:rPr lang="en-US" altLang="ko-KR" sz="1600" dirty="0" smtClean="0"/>
                        <a:t>()</a:t>
                      </a:r>
                      <a:endParaRPr lang="ko-KR" altLang="en-US" sz="16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400" dirty="0" smtClean="0"/>
                        <a:t>화면에 무엇을 보여줄지 결정하는 </a:t>
                      </a:r>
                      <a:r>
                        <a:rPr lang="ko-KR" altLang="en-US" sz="1400" dirty="0" err="1" smtClean="0"/>
                        <a:t>메소드입니다</a:t>
                      </a:r>
                      <a:r>
                        <a:rPr lang="ko-KR" altLang="en-US" sz="1400" dirty="0" smtClean="0"/>
                        <a:t> </a:t>
                      </a:r>
                      <a:r>
                        <a:rPr lang="en-US" altLang="ko-KR" sz="1400" dirty="0" smtClean="0"/>
                        <a:t/>
                      </a:r>
                      <a:br>
                        <a:rPr lang="en-US" altLang="ko-KR" sz="1400" dirty="0" smtClean="0"/>
                      </a:br>
                      <a:r>
                        <a:rPr lang="ko-KR" altLang="en-US" sz="1400" dirty="0" smtClean="0"/>
                        <a:t>예를 들며</a:t>
                      </a:r>
                      <a:r>
                        <a:rPr lang="en-US" altLang="ko-KR" sz="1400" dirty="0" smtClean="0"/>
                        <a:t>, </a:t>
                      </a:r>
                      <a:r>
                        <a:rPr lang="ko-KR" altLang="en-US" sz="1400" dirty="0" smtClean="0"/>
                        <a:t>레이아웃 파일을 가리키는 </a:t>
                      </a:r>
                      <a:r>
                        <a:rPr lang="en-US" altLang="ko-KR" sz="1400" dirty="0" err="1" smtClean="0"/>
                        <a:t>R.layout.activity_main</a:t>
                      </a:r>
                      <a:r>
                        <a:rPr lang="ko-KR" altLang="en-US" sz="1400" dirty="0" smtClean="0"/>
                        <a:t>를 인자로 받음</a:t>
                      </a:r>
                      <a:r>
                        <a:rPr lang="en-US" altLang="ko-KR" sz="1400" dirty="0" smtClean="0"/>
                        <a:t>.</a:t>
                      </a:r>
                      <a:endParaRPr lang="ko-KR" altLang="en-US" sz="1400" dirty="0" smtClean="0"/>
                    </a:p>
                  </a:txBody>
                  <a:tcPr anchor="ctr"/>
                </a:tc>
                <a:extLst>
                  <a:ext uri="{0D108BD9-81ED-4DB2-BD59-A6C34878D82A}">
                    <a16:rowId xmlns:a16="http://schemas.microsoft.com/office/drawing/2014/main" val="1496750176"/>
                  </a:ext>
                </a:extLst>
              </a:tr>
              <a:tr h="370840">
                <a:tc>
                  <a:txBody>
                    <a:bodyPr/>
                    <a:lstStyle/>
                    <a:p>
                      <a:pPr latinLnBrk="0"/>
                      <a:r>
                        <a:rPr lang="en-US" altLang="ko-KR" sz="1600" dirty="0" err="1" smtClean="0"/>
                        <a:t>R.layout.activity_main</a:t>
                      </a:r>
                      <a:endParaRPr lang="ko-KR" altLang="en-US" sz="1600" dirty="0"/>
                    </a:p>
                  </a:txBody>
                  <a:tcPr anchor="ctr"/>
                </a:tc>
                <a:tc>
                  <a:txBody>
                    <a:bodyPr/>
                    <a:lstStyle/>
                    <a:p>
                      <a:pPr latinLnBrk="0"/>
                      <a:r>
                        <a:rPr lang="ko-KR" altLang="en-US" sz="1400" dirty="0" smtClean="0"/>
                        <a:t>화면에 보여줄 대상이 되는 </a:t>
                      </a:r>
                      <a:r>
                        <a:rPr lang="en-US" altLang="ko-KR" sz="1400" dirty="0" smtClean="0"/>
                        <a:t>XML</a:t>
                      </a:r>
                      <a:r>
                        <a:rPr lang="ko-KR" altLang="en-US" sz="1400" dirty="0" smtClean="0"/>
                        <a:t>의 위치를 지정합니다</a:t>
                      </a:r>
                      <a:endParaRPr lang="ko-KR" altLang="en-US" sz="1400" dirty="0"/>
                    </a:p>
                  </a:txBody>
                  <a:tcPr anchor="ctr"/>
                </a:tc>
                <a:extLst>
                  <a:ext uri="{0D108BD9-81ED-4DB2-BD59-A6C34878D82A}">
                    <a16:rowId xmlns:a16="http://schemas.microsoft.com/office/drawing/2014/main" val="2357176286"/>
                  </a:ext>
                </a:extLst>
              </a:tr>
              <a:tr h="370840">
                <a:tc>
                  <a:txBody>
                    <a:bodyPr/>
                    <a:lstStyle/>
                    <a:p>
                      <a:pPr latinLnBrk="0"/>
                      <a:r>
                        <a:rPr lang="en-US" altLang="ko-KR" sz="1600" dirty="0" smtClean="0"/>
                        <a:t>/app/res/layout/activity_main.xml</a:t>
                      </a:r>
                      <a:endParaRPr lang="ko-KR" altLang="en-US" sz="1600" dirty="0"/>
                    </a:p>
                  </a:txBody>
                  <a:tcPr anchor="ctr"/>
                </a:tc>
                <a:tc>
                  <a:txBody>
                    <a:bodyPr/>
                    <a:lstStyle/>
                    <a:p>
                      <a:pPr latinLnBrk="0"/>
                      <a:r>
                        <a:rPr kumimoji="0" lang="ko-KR" altLang="en-US" sz="1400" kern="1200" dirty="0" smtClean="0">
                          <a:solidFill>
                            <a:schemeClr val="dk1"/>
                          </a:solidFill>
                          <a:latin typeface="+mn-lt"/>
                          <a:ea typeface="+mn-ea"/>
                          <a:cs typeface="+mn-cs"/>
                        </a:rPr>
                        <a:t>자바소스에서 </a:t>
                      </a:r>
                      <a:r>
                        <a:rPr kumimoji="0" lang="en-US" altLang="ko-KR" sz="1400" kern="1200" dirty="0" err="1" smtClean="0">
                          <a:solidFill>
                            <a:schemeClr val="dk1"/>
                          </a:solidFill>
                          <a:latin typeface="+mn-lt"/>
                          <a:ea typeface="+mn-ea"/>
                          <a:cs typeface="+mn-cs"/>
                        </a:rPr>
                        <a:t>R.layout.activity_main</a:t>
                      </a:r>
                      <a:r>
                        <a:rPr kumimoji="0" lang="ko-KR" altLang="en-US" sz="1400" kern="1200" dirty="0" smtClean="0">
                          <a:solidFill>
                            <a:schemeClr val="dk1"/>
                          </a:solidFill>
                          <a:latin typeface="+mn-lt"/>
                          <a:ea typeface="+mn-ea"/>
                          <a:cs typeface="+mn-cs"/>
                        </a:rPr>
                        <a:t>이라고 입력하여 가져올 수 있는 프로젝트 안의 파일이며</a:t>
                      </a:r>
                      <a:r>
                        <a:rPr kumimoji="0" lang="en-US" altLang="ko-KR" sz="1400" kern="1200" dirty="0" smtClean="0">
                          <a:solidFill>
                            <a:schemeClr val="dk1"/>
                          </a:solidFill>
                          <a:latin typeface="+mn-lt"/>
                          <a:ea typeface="+mn-ea"/>
                          <a:cs typeface="+mn-cs"/>
                        </a:rPr>
                        <a:t>, </a:t>
                      </a:r>
                      <a:r>
                        <a:rPr kumimoji="0" lang="ko-KR" altLang="en-US" sz="1400" kern="1200" dirty="0" smtClean="0">
                          <a:solidFill>
                            <a:schemeClr val="dk1"/>
                          </a:solidFill>
                          <a:latin typeface="+mn-lt"/>
                          <a:ea typeface="+mn-ea"/>
                          <a:cs typeface="+mn-cs"/>
                        </a:rPr>
                        <a:t>화면을 구성할 때 사용한다</a:t>
                      </a:r>
                      <a:endParaRPr kumimoji="0" lang="ko-KR" alt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4025084777"/>
                  </a:ext>
                </a:extLst>
              </a:tr>
              <a:tr h="370840">
                <a:tc>
                  <a:txBody>
                    <a:bodyPr/>
                    <a:lstStyle/>
                    <a:p>
                      <a:pPr latinLnBrk="0"/>
                      <a:r>
                        <a:rPr lang="en-US" altLang="ko-KR" sz="1600" dirty="0" smtClean="0"/>
                        <a:t>text </a:t>
                      </a:r>
                      <a:r>
                        <a:rPr lang="ko-KR" altLang="en-US" sz="1600" dirty="0" smtClean="0"/>
                        <a:t>속성</a:t>
                      </a:r>
                      <a:endParaRPr lang="ko-KR" altLang="en-US" sz="1600" dirty="0"/>
                    </a:p>
                  </a:txBody>
                  <a:tcPr anchor="ctr"/>
                </a:tc>
                <a:tc>
                  <a:txBody>
                    <a:bodyPr/>
                    <a:lstStyle/>
                    <a:p>
                      <a:pPr latinLnBrk="0"/>
                      <a:r>
                        <a:rPr kumimoji="0" lang="ko-KR" altLang="en-US" sz="1400" kern="1200" dirty="0" smtClean="0">
                          <a:solidFill>
                            <a:schemeClr val="dk1"/>
                          </a:solidFill>
                          <a:latin typeface="+mn-lt"/>
                          <a:ea typeface="+mn-ea"/>
                          <a:cs typeface="+mn-cs"/>
                        </a:rPr>
                        <a:t>화면에 보이는 글자를 변경할 때 사용하는 속성</a:t>
                      </a:r>
                      <a:endParaRPr kumimoji="0" lang="ko-KR" alt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2597659356"/>
                  </a:ext>
                </a:extLst>
              </a:tr>
              <a:tr h="370840">
                <a:tc>
                  <a:txBody>
                    <a:bodyPr/>
                    <a:lstStyle/>
                    <a:p>
                      <a:pPr latinLnBrk="0"/>
                      <a:r>
                        <a:rPr lang="en-US" altLang="ko-KR" sz="1600" dirty="0" err="1" smtClean="0"/>
                        <a:t>onClick</a:t>
                      </a:r>
                      <a:r>
                        <a:rPr lang="en-US" altLang="ko-KR" sz="1600" dirty="0" smtClean="0"/>
                        <a:t> </a:t>
                      </a:r>
                      <a:r>
                        <a:rPr lang="ko-KR" altLang="en-US" sz="1600" dirty="0" smtClean="0"/>
                        <a:t>속성</a:t>
                      </a:r>
                      <a:endParaRPr lang="ko-KR" altLang="en-US" sz="1600" dirty="0"/>
                    </a:p>
                  </a:txBody>
                  <a:tcPr anchor="ctr"/>
                </a:tc>
                <a:tc>
                  <a:txBody>
                    <a:bodyPr/>
                    <a:lstStyle/>
                    <a:p>
                      <a:pPr latinLnBrk="0"/>
                      <a:r>
                        <a:rPr kumimoji="0" lang="ko-KR" altLang="en-US" sz="1400" kern="1200" dirty="0" smtClean="0">
                          <a:solidFill>
                            <a:schemeClr val="dk1"/>
                          </a:solidFill>
                          <a:latin typeface="+mn-lt"/>
                          <a:ea typeface="+mn-ea"/>
                          <a:cs typeface="+mn-cs"/>
                        </a:rPr>
                        <a:t>버튼을 클릭했을 때 실행할 </a:t>
                      </a:r>
                      <a:r>
                        <a:rPr kumimoji="0" lang="ko-KR" altLang="en-US" sz="1400" kern="1200" dirty="0" err="1" smtClean="0">
                          <a:solidFill>
                            <a:schemeClr val="dk1"/>
                          </a:solidFill>
                          <a:latin typeface="+mn-lt"/>
                          <a:ea typeface="+mn-ea"/>
                          <a:cs typeface="+mn-cs"/>
                        </a:rPr>
                        <a:t>메소드를</a:t>
                      </a:r>
                      <a:r>
                        <a:rPr kumimoji="0" lang="ko-KR" altLang="en-US" sz="1400" kern="1200" dirty="0" smtClean="0">
                          <a:solidFill>
                            <a:schemeClr val="dk1"/>
                          </a:solidFill>
                          <a:latin typeface="+mn-lt"/>
                          <a:ea typeface="+mn-ea"/>
                          <a:cs typeface="+mn-cs"/>
                        </a:rPr>
                        <a:t> 정하는 속성</a:t>
                      </a:r>
                      <a:endParaRPr kumimoji="0" lang="ko-KR" alt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797898499"/>
                  </a:ext>
                </a:extLst>
              </a:tr>
              <a:tr h="370840">
                <a:tc>
                  <a:txBody>
                    <a:bodyPr/>
                    <a:lstStyle/>
                    <a:p>
                      <a:pPr latinLnBrk="0"/>
                      <a:r>
                        <a:rPr lang="en-US" altLang="ko-KR" sz="1600" dirty="0" smtClean="0"/>
                        <a:t>Intent</a:t>
                      </a:r>
                      <a:endParaRPr lang="ko-KR" altLang="en-US" sz="1600" dirty="0"/>
                    </a:p>
                  </a:txBody>
                  <a:tcPr anchor="ctr"/>
                </a:tc>
                <a:tc>
                  <a:txBody>
                    <a:bodyPr/>
                    <a:lstStyle/>
                    <a:p>
                      <a:pPr latinLnBrk="0"/>
                      <a:r>
                        <a:rPr kumimoji="0" lang="ko-KR" altLang="en-US" sz="1400" kern="1200" dirty="0" smtClean="0">
                          <a:solidFill>
                            <a:schemeClr val="dk1"/>
                          </a:solidFill>
                          <a:latin typeface="+mn-lt"/>
                          <a:ea typeface="+mn-ea"/>
                          <a:cs typeface="+mn-cs"/>
                        </a:rPr>
                        <a:t>어떤 기능을 실행할 것인지 지정할 때 사용함</a:t>
                      </a:r>
                      <a:r>
                        <a:rPr kumimoji="0" lang="en-US" altLang="ko-KR" sz="1400" kern="1200" dirty="0" smtClean="0">
                          <a:solidFill>
                            <a:schemeClr val="dk1"/>
                          </a:solidFill>
                          <a:latin typeface="+mn-lt"/>
                          <a:ea typeface="+mn-ea"/>
                          <a:cs typeface="+mn-cs"/>
                        </a:rPr>
                        <a:t>.</a:t>
                      </a:r>
                      <a:endParaRPr kumimoji="0" lang="ko-KR" alt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587645373"/>
                  </a:ext>
                </a:extLst>
              </a:tr>
              <a:tr h="370840">
                <a:tc>
                  <a:txBody>
                    <a:bodyPr/>
                    <a:lstStyle/>
                    <a:p>
                      <a:pPr latinLnBrk="0"/>
                      <a:r>
                        <a:rPr lang="en-US" altLang="ko-KR" sz="1600" dirty="0" smtClean="0"/>
                        <a:t>Toast</a:t>
                      </a:r>
                      <a:endParaRPr lang="ko-KR" altLang="en-US" sz="1600" dirty="0"/>
                    </a:p>
                  </a:txBody>
                  <a:tcPr anchor="ctr"/>
                </a:tc>
                <a:tc>
                  <a:txBody>
                    <a:bodyPr/>
                    <a:lstStyle/>
                    <a:p>
                      <a:pPr latinLnBrk="0"/>
                      <a:r>
                        <a:rPr kumimoji="0" lang="ko-KR" altLang="en-US" sz="1400" kern="1200" dirty="0" smtClean="0">
                          <a:solidFill>
                            <a:schemeClr val="dk1"/>
                          </a:solidFill>
                          <a:latin typeface="+mn-lt"/>
                          <a:ea typeface="+mn-ea"/>
                          <a:cs typeface="+mn-cs"/>
                        </a:rPr>
                        <a:t>화면에 잠깐 보였다 없어지는 메시지를 간단하게 보여주고 싶을 때 사용함</a:t>
                      </a:r>
                      <a:r>
                        <a:rPr kumimoji="0" lang="en-US" altLang="ko-KR" sz="1400" kern="1200" dirty="0" smtClean="0">
                          <a:solidFill>
                            <a:schemeClr val="dk1"/>
                          </a:solidFill>
                          <a:latin typeface="+mn-lt"/>
                          <a:ea typeface="+mn-ea"/>
                          <a:cs typeface="+mn-cs"/>
                        </a:rPr>
                        <a:t>.</a:t>
                      </a:r>
                      <a:endParaRPr kumimoji="0" lang="ko-KR" alt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2747808936"/>
                  </a:ext>
                </a:extLst>
              </a:tr>
            </a:tbl>
          </a:graphicData>
        </a:graphic>
      </p:graphicFrame>
    </p:spTree>
    <p:extLst>
      <p:ext uri="{BB962C8B-B14F-4D97-AF65-F5344CB8AC3E}">
        <p14:creationId xmlns:p14="http://schemas.microsoft.com/office/powerpoint/2010/main" val="332849544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04 </a:t>
            </a:r>
            <a:r>
              <a:rPr lang="ko-KR" altLang="en-US" dirty="0" smtClean="0">
                <a:solidFill>
                  <a:schemeClr val="tx1"/>
                </a:solidFill>
              </a:rPr>
              <a:t>실제</a:t>
            </a:r>
            <a:r>
              <a:rPr lang="en-US" altLang="ko-KR" dirty="0">
                <a:solidFill>
                  <a:schemeClr val="tx1"/>
                </a:solidFill>
              </a:rPr>
              <a:t> </a:t>
            </a:r>
            <a:r>
              <a:rPr lang="ko-KR" altLang="en-US" dirty="0" smtClean="0">
                <a:solidFill>
                  <a:schemeClr val="tx1"/>
                </a:solidFill>
              </a:rPr>
              <a:t>단말 연결하기</a:t>
            </a:r>
            <a:endParaRPr lang="ko-KR" altLang="en-US" dirty="0"/>
          </a:p>
        </p:txBody>
      </p:sp>
      <p:sp>
        <p:nvSpPr>
          <p:cNvPr id="3" name="내용 개체 틀 2"/>
          <p:cNvSpPr>
            <a:spLocks noGrp="1"/>
          </p:cNvSpPr>
          <p:nvPr>
            <p:ph idx="10"/>
          </p:nvPr>
        </p:nvSpPr>
        <p:spPr/>
        <p:txBody>
          <a:bodyPr/>
          <a:lstStyle/>
          <a:p>
            <a:r>
              <a:rPr lang="ko-KR" altLang="en-US" dirty="0" smtClean="0"/>
              <a:t>앱을 테스트하기 위해 사용하는 </a:t>
            </a:r>
            <a:r>
              <a:rPr lang="ko-KR" altLang="en-US" b="1" dirty="0" smtClean="0">
                <a:solidFill>
                  <a:srgbClr val="C00000"/>
                </a:solidFill>
              </a:rPr>
              <a:t>에뮬레이터</a:t>
            </a:r>
            <a:r>
              <a:rPr lang="ko-KR" altLang="en-US" dirty="0" smtClean="0"/>
              <a:t>는 실제 단말기의 기능을 그대로 가지고 있습니다만</a:t>
            </a:r>
            <a:r>
              <a:rPr lang="en-US" altLang="ko-KR" dirty="0" smtClean="0"/>
              <a:t>, </a:t>
            </a:r>
            <a:r>
              <a:rPr lang="ko-KR" altLang="en-US" dirty="0" smtClean="0"/>
              <a:t>실제 단말은 아닙니다</a:t>
            </a:r>
            <a:r>
              <a:rPr lang="en-US" altLang="ko-KR" dirty="0" smtClean="0"/>
              <a:t>. </a:t>
            </a:r>
            <a:r>
              <a:rPr lang="ko-KR" altLang="en-US" dirty="0" smtClean="0"/>
              <a:t>이제 실제 단말을 연결하는 방법을 살펴보려고 합니다</a:t>
            </a:r>
            <a:r>
              <a:rPr lang="en-US" altLang="ko-KR" dirty="0" smtClean="0"/>
              <a:t>. </a:t>
            </a:r>
          </a:p>
          <a:p>
            <a:r>
              <a:rPr lang="ko-KR" altLang="en-US" dirty="0" smtClean="0"/>
              <a:t>여기서는 삼성전자와 </a:t>
            </a:r>
            <a:r>
              <a:rPr lang="en-US" altLang="ko-KR" dirty="0" smtClean="0"/>
              <a:t>LG</a:t>
            </a:r>
            <a:r>
              <a:rPr lang="ko-KR" altLang="en-US" dirty="0" smtClean="0"/>
              <a:t>전자 단말기를 연결하는 방법을 설명합니다</a:t>
            </a:r>
            <a:r>
              <a:rPr lang="en-US" altLang="ko-KR" dirty="0" smtClean="0"/>
              <a:t>.  </a:t>
            </a:r>
            <a:r>
              <a:rPr lang="ko-KR" altLang="en-US" dirty="0" smtClean="0"/>
              <a:t>다른 단말기도 유사할 것입니다</a:t>
            </a:r>
            <a:r>
              <a:rPr lang="en-US" altLang="ko-KR" dirty="0" smtClean="0"/>
              <a:t>. </a:t>
            </a:r>
          </a:p>
          <a:p>
            <a:r>
              <a:rPr lang="ko-KR" altLang="en-US" dirty="0" smtClean="0"/>
              <a:t>이 과정은 다음과 같이 </a:t>
            </a:r>
            <a:r>
              <a:rPr lang="en-US" altLang="ko-KR" dirty="0" smtClean="0"/>
              <a:t>3 </a:t>
            </a:r>
            <a:r>
              <a:rPr lang="ko-KR" altLang="en-US" dirty="0" smtClean="0"/>
              <a:t>단계를 거칠 것입니다</a:t>
            </a:r>
            <a:r>
              <a:rPr lang="en-US" altLang="ko-KR" dirty="0" smtClean="0"/>
              <a:t>. </a:t>
            </a:r>
          </a:p>
          <a:p>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75</a:t>
            </a:fld>
            <a:endParaRPr lang="ko-KR" altLang="en-US"/>
          </a:p>
        </p:txBody>
      </p:sp>
      <p:sp>
        <p:nvSpPr>
          <p:cNvPr id="6" name="모서리가 둥근 직사각형 5"/>
          <p:cNvSpPr/>
          <p:nvPr/>
        </p:nvSpPr>
        <p:spPr>
          <a:xfrm>
            <a:off x="1775520" y="2549013"/>
            <a:ext cx="2304256" cy="1224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드라이버 설치</a:t>
            </a:r>
            <a:endParaRPr lang="ko-KR" altLang="en-US" dirty="0"/>
          </a:p>
        </p:txBody>
      </p:sp>
      <p:sp>
        <p:nvSpPr>
          <p:cNvPr id="7" name="모서리가 둥근 직사각형 6"/>
          <p:cNvSpPr/>
          <p:nvPr/>
        </p:nvSpPr>
        <p:spPr>
          <a:xfrm>
            <a:off x="4781012" y="2545392"/>
            <a:ext cx="2592288" cy="1224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mtClean="0"/>
              <a:t>케이블로 단말 연결</a:t>
            </a:r>
            <a:endParaRPr lang="ko-KR" altLang="en-US" dirty="0"/>
          </a:p>
        </p:txBody>
      </p:sp>
      <p:sp>
        <p:nvSpPr>
          <p:cNvPr id="8" name="모서리가 둥근 직사각형 7"/>
          <p:cNvSpPr/>
          <p:nvPr/>
        </p:nvSpPr>
        <p:spPr>
          <a:xfrm>
            <a:off x="8074536" y="2545392"/>
            <a:ext cx="2413952" cy="1224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단말 설정 바꾸기</a:t>
            </a:r>
            <a:endParaRPr lang="ko-KR" altLang="en-US" dirty="0"/>
          </a:p>
        </p:txBody>
      </p:sp>
      <p:sp>
        <p:nvSpPr>
          <p:cNvPr id="9" name="오른쪽 화살표 8"/>
          <p:cNvSpPr/>
          <p:nvPr/>
        </p:nvSpPr>
        <p:spPr>
          <a:xfrm>
            <a:off x="4272181" y="3013444"/>
            <a:ext cx="28803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오른쪽 화살표 9"/>
          <p:cNvSpPr/>
          <p:nvPr/>
        </p:nvSpPr>
        <p:spPr>
          <a:xfrm>
            <a:off x="7605315" y="3013444"/>
            <a:ext cx="28803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1875916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04-1 PC</a:t>
            </a:r>
            <a:r>
              <a:rPr lang="ko-KR" altLang="en-US" dirty="0" smtClean="0">
                <a:solidFill>
                  <a:schemeClr val="tx1"/>
                </a:solidFill>
              </a:rPr>
              <a:t>에 드라이버 설치하기</a:t>
            </a:r>
            <a:endParaRPr lang="ko-KR" altLang="en-US" dirty="0"/>
          </a:p>
        </p:txBody>
      </p:sp>
      <p:sp>
        <p:nvSpPr>
          <p:cNvPr id="3" name="내용 개체 틀 2"/>
          <p:cNvSpPr>
            <a:spLocks noGrp="1"/>
          </p:cNvSpPr>
          <p:nvPr>
            <p:ph idx="10"/>
          </p:nvPr>
        </p:nvSpPr>
        <p:spPr/>
        <p:txBody>
          <a:bodyPr/>
          <a:lstStyle/>
          <a:p>
            <a:r>
              <a:rPr lang="ko-KR" altLang="en-US" dirty="0" smtClean="0"/>
              <a:t>단말기는 </a:t>
            </a:r>
            <a:r>
              <a:rPr lang="en-US" altLang="ko-KR" dirty="0" smtClean="0"/>
              <a:t>PC</a:t>
            </a:r>
            <a:r>
              <a:rPr lang="ko-KR" altLang="en-US" dirty="0" smtClean="0"/>
              <a:t>의 외부 장치로 연결되는 것이기 때문에 적절한 </a:t>
            </a:r>
            <a:r>
              <a:rPr lang="en-US" altLang="ko-KR" dirty="0" smtClean="0"/>
              <a:t>Driver</a:t>
            </a:r>
            <a:r>
              <a:rPr lang="ko-KR" altLang="en-US" dirty="0" smtClean="0"/>
              <a:t>를 설치해야 합니다</a:t>
            </a:r>
            <a:r>
              <a:rPr lang="en-US" altLang="ko-KR" dirty="0" smtClean="0"/>
              <a:t>. </a:t>
            </a:r>
            <a:r>
              <a:rPr lang="ko-KR" altLang="en-US" dirty="0" smtClean="0"/>
              <a:t>여기서는 삼성과 </a:t>
            </a:r>
            <a:r>
              <a:rPr lang="en-US" altLang="ko-KR" dirty="0" smtClean="0"/>
              <a:t>LG </a:t>
            </a:r>
            <a:r>
              <a:rPr lang="ko-KR" altLang="en-US" dirty="0" smtClean="0"/>
              <a:t>단말기를 다루도록 합니다</a:t>
            </a:r>
            <a:r>
              <a:rPr lang="en-US" altLang="ko-KR" dirty="0" smtClean="0"/>
              <a:t>. </a:t>
            </a:r>
          </a:p>
          <a:p>
            <a:pPr lvl="1"/>
            <a:r>
              <a:rPr lang="ko-KR" altLang="en-US" dirty="0" smtClean="0"/>
              <a:t>삼성단말기는 아래 </a:t>
            </a:r>
            <a:r>
              <a:rPr lang="ko-KR" altLang="en-US" dirty="0" err="1" smtClean="0"/>
              <a:t>웹페이지에</a:t>
            </a:r>
            <a:r>
              <a:rPr lang="ko-KR" altLang="en-US" dirty="0" smtClean="0"/>
              <a:t> 접속하여 </a:t>
            </a:r>
            <a:r>
              <a:rPr lang="ko-KR" altLang="en-US" b="1" dirty="0" smtClean="0">
                <a:solidFill>
                  <a:srgbClr val="C00000"/>
                </a:solidFill>
              </a:rPr>
              <a:t>통합</a:t>
            </a:r>
            <a:r>
              <a:rPr lang="en-US" altLang="ko-KR" b="1" dirty="0" smtClean="0">
                <a:solidFill>
                  <a:srgbClr val="C00000"/>
                </a:solidFill>
              </a:rPr>
              <a:t>USB</a:t>
            </a:r>
            <a:r>
              <a:rPr lang="ko-KR" altLang="en-US" b="1" dirty="0" smtClean="0">
                <a:solidFill>
                  <a:srgbClr val="C00000"/>
                </a:solidFill>
              </a:rPr>
              <a:t>드라이버</a:t>
            </a:r>
            <a:r>
              <a:rPr lang="ko-KR" altLang="en-US" dirty="0" smtClean="0"/>
              <a:t>를 다운 받아서 설치하면 됩니다</a:t>
            </a:r>
            <a:r>
              <a:rPr lang="en-US" altLang="ko-KR" dirty="0" smtClean="0"/>
              <a:t>. </a:t>
            </a:r>
            <a:br>
              <a:rPr lang="en-US" altLang="ko-KR" dirty="0" smtClean="0"/>
            </a:br>
            <a:r>
              <a:rPr lang="en-US" altLang="ko-KR" dirty="0" smtClean="0">
                <a:hlinkClick r:id="rId3"/>
              </a:rPr>
              <a:t>https://</a:t>
            </a:r>
            <a:r>
              <a:rPr lang="en-US" altLang="ko-KR" dirty="0"/>
              <a:t> https://www.samsungsvc.co.kr/download</a:t>
            </a:r>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76</a:t>
            </a:fld>
            <a:endParaRPr lang="ko-KR" altLang="en-US"/>
          </a:p>
        </p:txBody>
      </p:sp>
      <p:pic>
        <p:nvPicPr>
          <p:cNvPr id="6" name="그림 5"/>
          <p:cNvPicPr>
            <a:picLocks noChangeAspect="1"/>
          </p:cNvPicPr>
          <p:nvPr/>
        </p:nvPicPr>
        <p:blipFill>
          <a:blip r:embed="rId4"/>
          <a:stretch>
            <a:fillRect/>
          </a:stretch>
        </p:blipFill>
        <p:spPr>
          <a:xfrm>
            <a:off x="3863752" y="2828348"/>
            <a:ext cx="3962743" cy="3025402"/>
          </a:xfrm>
          <a:prstGeom prst="rect">
            <a:avLst/>
          </a:prstGeom>
        </p:spPr>
      </p:pic>
      <p:pic>
        <p:nvPicPr>
          <p:cNvPr id="7" name="그림 6"/>
          <p:cNvPicPr>
            <a:picLocks noChangeAspect="1"/>
          </p:cNvPicPr>
          <p:nvPr/>
        </p:nvPicPr>
        <p:blipFill>
          <a:blip r:embed="rId5"/>
          <a:stretch>
            <a:fillRect/>
          </a:stretch>
        </p:blipFill>
        <p:spPr>
          <a:xfrm>
            <a:off x="1271464" y="2828348"/>
            <a:ext cx="2217612" cy="1676545"/>
          </a:xfrm>
          <a:prstGeom prst="rect">
            <a:avLst/>
          </a:prstGeom>
        </p:spPr>
      </p:pic>
    </p:spTree>
    <p:extLst>
      <p:ext uri="{BB962C8B-B14F-4D97-AF65-F5344CB8AC3E}">
        <p14:creationId xmlns:p14="http://schemas.microsoft.com/office/powerpoint/2010/main" val="170348109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04-1 PC</a:t>
            </a:r>
            <a:r>
              <a:rPr lang="ko-KR" altLang="en-US" dirty="0" smtClean="0">
                <a:solidFill>
                  <a:schemeClr val="tx1"/>
                </a:solidFill>
              </a:rPr>
              <a:t>에 드라이버 설치하기</a:t>
            </a:r>
            <a:endParaRPr lang="ko-KR" altLang="en-US" dirty="0"/>
          </a:p>
        </p:txBody>
      </p:sp>
      <p:sp>
        <p:nvSpPr>
          <p:cNvPr id="3" name="내용 개체 틀 2"/>
          <p:cNvSpPr>
            <a:spLocks noGrp="1"/>
          </p:cNvSpPr>
          <p:nvPr>
            <p:ph idx="10"/>
          </p:nvPr>
        </p:nvSpPr>
        <p:spPr/>
        <p:txBody>
          <a:bodyPr/>
          <a:lstStyle/>
          <a:p>
            <a:r>
              <a:rPr lang="en-US" altLang="ko-KR" dirty="0" smtClean="0"/>
              <a:t>LG</a:t>
            </a:r>
            <a:r>
              <a:rPr lang="ko-KR" altLang="en-US" dirty="0" smtClean="0"/>
              <a:t>단말기  </a:t>
            </a:r>
            <a:r>
              <a:rPr lang="en-US" altLang="ko-KR" dirty="0" smtClean="0">
                <a:hlinkClick r:id="rId3"/>
              </a:rPr>
              <a:t>https</a:t>
            </a:r>
            <a:r>
              <a:rPr lang="en-US" altLang="ko-KR" dirty="0">
                <a:hlinkClick r:id="rId3"/>
              </a:rPr>
              <a:t>://</a:t>
            </a:r>
            <a:r>
              <a:rPr lang="en-US" altLang="ko-KR" dirty="0" smtClean="0">
                <a:hlinkClick r:id="rId3"/>
              </a:rPr>
              <a:t>www.lge.co.kr/lgekor/download-center/downloadCenterList.do</a:t>
            </a:r>
            <a:r>
              <a:rPr lang="en-US" altLang="ko-KR" dirty="0"/>
              <a:t/>
            </a:r>
            <a:br>
              <a:rPr lang="en-US" altLang="ko-KR" dirty="0"/>
            </a:br>
            <a:r>
              <a:rPr lang="ko-KR" altLang="en-US" dirty="0" smtClean="0"/>
              <a:t>제품구분에서 </a:t>
            </a:r>
            <a:r>
              <a:rPr lang="en-US" altLang="ko-KR" dirty="0" smtClean="0"/>
              <a:t>[</a:t>
            </a:r>
            <a:r>
              <a:rPr lang="ko-KR" altLang="en-US" dirty="0" smtClean="0"/>
              <a:t>스마트폰</a:t>
            </a:r>
            <a:r>
              <a:rPr lang="en-US" altLang="ko-KR" dirty="0" smtClean="0"/>
              <a:t>]</a:t>
            </a:r>
            <a:r>
              <a:rPr lang="ko-KR" altLang="en-US" dirty="0" smtClean="0"/>
              <a:t>을 선택한 후</a:t>
            </a:r>
            <a:r>
              <a:rPr lang="en-US" altLang="ko-KR" dirty="0" smtClean="0"/>
              <a:t>, </a:t>
            </a:r>
            <a:r>
              <a:rPr lang="ko-KR" altLang="en-US" dirty="0" smtClean="0"/>
              <a:t> 화면의 아래쪽으로 내려가면 </a:t>
            </a:r>
            <a:r>
              <a:rPr lang="en-US" altLang="ko-KR" dirty="0" smtClean="0"/>
              <a:t>[LG United Mobile Driver]</a:t>
            </a:r>
            <a:r>
              <a:rPr lang="ko-KR" altLang="en-US" dirty="0" smtClean="0"/>
              <a:t>를</a:t>
            </a:r>
            <a:r>
              <a:rPr lang="en-US" altLang="ko-KR" dirty="0" smtClean="0"/>
              <a:t> </a:t>
            </a:r>
            <a:r>
              <a:rPr lang="ko-KR" altLang="en-US" dirty="0" smtClean="0"/>
              <a:t>내려 받을 수 있습니다</a:t>
            </a:r>
            <a:r>
              <a:rPr lang="en-US" altLang="ko-KR" dirty="0" smtClean="0"/>
              <a:t>. </a:t>
            </a:r>
          </a:p>
          <a:p>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77</a:t>
            </a:fld>
            <a:endParaRPr lang="ko-KR" altLang="en-US"/>
          </a:p>
        </p:txBody>
      </p:sp>
      <p:pic>
        <p:nvPicPr>
          <p:cNvPr id="11" name="그림 10"/>
          <p:cNvPicPr>
            <a:picLocks noChangeAspect="1"/>
          </p:cNvPicPr>
          <p:nvPr/>
        </p:nvPicPr>
        <p:blipFill>
          <a:blip r:embed="rId4"/>
          <a:stretch>
            <a:fillRect/>
          </a:stretch>
        </p:blipFill>
        <p:spPr>
          <a:xfrm>
            <a:off x="453100" y="2636912"/>
            <a:ext cx="6455966" cy="3876824"/>
          </a:xfrm>
          <a:prstGeom prst="rect">
            <a:avLst/>
          </a:prstGeom>
        </p:spPr>
      </p:pic>
      <p:pic>
        <p:nvPicPr>
          <p:cNvPr id="7" name="그림 6"/>
          <p:cNvPicPr>
            <a:picLocks noChangeAspect="1"/>
          </p:cNvPicPr>
          <p:nvPr/>
        </p:nvPicPr>
        <p:blipFill>
          <a:blip r:embed="rId5"/>
          <a:stretch>
            <a:fillRect/>
          </a:stretch>
        </p:blipFill>
        <p:spPr>
          <a:xfrm>
            <a:off x="5447928" y="3803451"/>
            <a:ext cx="6012497" cy="2880320"/>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8" name="왼쪽 화살표 7"/>
          <p:cNvSpPr/>
          <p:nvPr/>
        </p:nvSpPr>
        <p:spPr>
          <a:xfrm>
            <a:off x="8551908" y="5661248"/>
            <a:ext cx="504056" cy="36004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왼쪽 화살표 9"/>
          <p:cNvSpPr/>
          <p:nvPr/>
        </p:nvSpPr>
        <p:spPr>
          <a:xfrm rot="10800000">
            <a:off x="644541" y="4509120"/>
            <a:ext cx="504056" cy="36004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8884861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solidFill>
                  <a:schemeClr val="tx1"/>
                </a:solidFill>
              </a:rPr>
              <a:t>04-1 </a:t>
            </a:r>
            <a:r>
              <a:rPr lang="en-US" altLang="ko-KR" dirty="0" smtClean="0">
                <a:solidFill>
                  <a:srgbClr val="C00000"/>
                </a:solidFill>
              </a:rPr>
              <a:t>Mac</a:t>
            </a:r>
            <a:r>
              <a:rPr lang="ko-KR" altLang="en-US" dirty="0" smtClean="0">
                <a:solidFill>
                  <a:srgbClr val="C00000"/>
                </a:solidFill>
              </a:rPr>
              <a:t>일 경우에는 </a:t>
            </a:r>
            <a:r>
              <a:rPr lang="en-US" altLang="ko-KR" dirty="0" smtClean="0">
                <a:solidFill>
                  <a:srgbClr val="C00000"/>
                </a:solidFill>
              </a:rPr>
              <a:t>USB </a:t>
            </a:r>
            <a:r>
              <a:rPr lang="ko-KR" altLang="en-US" dirty="0" smtClean="0">
                <a:solidFill>
                  <a:schemeClr val="tx1"/>
                </a:solidFill>
              </a:rPr>
              <a:t>드라이버 설치 대신에</a:t>
            </a:r>
            <a:r>
              <a:rPr lang="en-US" altLang="ko-KR" dirty="0" smtClean="0">
                <a:solidFill>
                  <a:schemeClr val="tx1"/>
                </a:solidFill>
              </a:rPr>
              <a:t>… </a:t>
            </a:r>
            <a:endParaRPr lang="ko-KR" altLang="en-US" dirty="0"/>
          </a:p>
        </p:txBody>
      </p:sp>
      <p:sp>
        <p:nvSpPr>
          <p:cNvPr id="3" name="내용 개체 틀 2"/>
          <p:cNvSpPr>
            <a:spLocks noGrp="1"/>
          </p:cNvSpPr>
          <p:nvPr>
            <p:ph idx="10"/>
          </p:nvPr>
        </p:nvSpPr>
        <p:spPr/>
        <p:txBody>
          <a:bodyPr/>
          <a:lstStyle/>
          <a:p>
            <a:r>
              <a:rPr lang="ko-KR" altLang="en-US" dirty="0" smtClean="0"/>
              <a:t>안스를 사용하는 컴퓨터가 </a:t>
            </a:r>
            <a:r>
              <a:rPr lang="en-US" altLang="ko-KR" dirty="0" smtClean="0"/>
              <a:t>Mac</a:t>
            </a:r>
            <a:r>
              <a:rPr lang="ko-KR" altLang="en-US" dirty="0"/>
              <a:t>일 경우 </a:t>
            </a:r>
            <a:r>
              <a:rPr lang="en-US" altLang="ko-KR" dirty="0">
                <a:hlinkClick r:id="rId3"/>
              </a:rPr>
              <a:t>https://www.android.com/filetransfer/</a:t>
            </a:r>
            <a:r>
              <a:rPr lang="en-US" altLang="ko-KR" dirty="0"/>
              <a:t> </a:t>
            </a:r>
            <a:r>
              <a:rPr lang="ko-KR" altLang="en-US" dirty="0"/>
              <a:t>에서 </a:t>
            </a:r>
            <a:r>
              <a:rPr lang="en-US" altLang="ko-KR" b="1" dirty="0"/>
              <a:t>Android File Transfer</a:t>
            </a:r>
            <a:r>
              <a:rPr lang="ko-KR" altLang="en-US" dirty="0"/>
              <a:t>를 내려 받습니다</a:t>
            </a:r>
            <a:r>
              <a:rPr lang="en-US" altLang="ko-KR" dirty="0"/>
              <a:t>. </a:t>
            </a:r>
            <a:r>
              <a:rPr lang="ko-KR" altLang="en-US" dirty="0" smtClean="0"/>
              <a:t>그 </a:t>
            </a:r>
            <a:r>
              <a:rPr lang="ko-KR" altLang="en-US" dirty="0"/>
              <a:t>다음 </a:t>
            </a:r>
            <a:r>
              <a:rPr lang="en-US" altLang="ko-KR" dirty="0"/>
              <a:t>Android File Transfer</a:t>
            </a:r>
            <a:r>
              <a:rPr lang="ko-KR" altLang="en-US" dirty="0"/>
              <a:t>를 실행합니다</a:t>
            </a:r>
            <a:r>
              <a:rPr lang="en-US" altLang="ko-KR" dirty="0" smtClean="0"/>
              <a:t>.</a:t>
            </a:r>
          </a:p>
          <a:p>
            <a:r>
              <a:rPr lang="ko-KR" altLang="en-US" dirty="0" err="1" smtClean="0"/>
              <a:t>안스로</a:t>
            </a:r>
            <a:r>
              <a:rPr lang="ko-KR" altLang="en-US" dirty="0" smtClean="0"/>
              <a:t> 만든 앱은 </a:t>
            </a:r>
            <a:r>
              <a:rPr lang="en-US" altLang="ko-KR" dirty="0" smtClean="0"/>
              <a:t>iPhone</a:t>
            </a:r>
            <a:r>
              <a:rPr lang="ko-KR" altLang="en-US" dirty="0" smtClean="0"/>
              <a:t>에서 실행할 수 없습니다</a:t>
            </a:r>
            <a:r>
              <a:rPr lang="en-US" altLang="ko-KR" dirty="0" smtClean="0"/>
              <a:t>. </a:t>
            </a:r>
            <a:endParaRPr lang="en-US" altLang="ko-KR" dirty="0"/>
          </a:p>
          <a:p>
            <a:endParaRPr lang="en-US" altLang="ko-KR"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78</a:t>
            </a:fld>
            <a:endParaRPr lang="ko-KR" altLang="en-US"/>
          </a:p>
        </p:txBody>
      </p:sp>
      <p:pic>
        <p:nvPicPr>
          <p:cNvPr id="9" name="그림 8">
            <a:extLst>
              <a:ext uri="{FF2B5EF4-FFF2-40B4-BE49-F238E27FC236}">
                <a16:creationId xmlns:a16="http://schemas.microsoft.com/office/drawing/2014/main" id="{F100C707-FA52-4D70-B34F-4A0DA38A5681}"/>
              </a:ext>
            </a:extLst>
          </p:cNvPr>
          <p:cNvPicPr>
            <a:picLocks noChangeAspect="1"/>
          </p:cNvPicPr>
          <p:nvPr/>
        </p:nvPicPr>
        <p:blipFill>
          <a:blip r:embed="rId4"/>
          <a:stretch>
            <a:fillRect/>
          </a:stretch>
        </p:blipFill>
        <p:spPr>
          <a:xfrm>
            <a:off x="2504926" y="1844824"/>
            <a:ext cx="7182147" cy="4416642"/>
          </a:xfrm>
          <a:prstGeom prst="rect">
            <a:avLst/>
          </a:prstGeom>
        </p:spPr>
      </p:pic>
      <p:sp>
        <p:nvSpPr>
          <p:cNvPr id="10" name="왼쪽 화살표 9"/>
          <p:cNvSpPr/>
          <p:nvPr/>
        </p:nvSpPr>
        <p:spPr>
          <a:xfrm rot="10800000">
            <a:off x="4655840" y="4941168"/>
            <a:ext cx="504056" cy="36004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249693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04-2 </a:t>
            </a:r>
            <a:r>
              <a:rPr lang="ko-KR" altLang="en-US" dirty="0" smtClean="0">
                <a:solidFill>
                  <a:schemeClr val="tx1"/>
                </a:solidFill>
              </a:rPr>
              <a:t>단말의 개발자 모드 설정하기</a:t>
            </a:r>
            <a:endParaRPr lang="ko-KR" altLang="en-US" dirty="0"/>
          </a:p>
        </p:txBody>
      </p:sp>
      <p:sp>
        <p:nvSpPr>
          <p:cNvPr id="3" name="내용 개체 틀 2"/>
          <p:cNvSpPr>
            <a:spLocks noGrp="1"/>
          </p:cNvSpPr>
          <p:nvPr>
            <p:ph idx="10"/>
          </p:nvPr>
        </p:nvSpPr>
        <p:spPr/>
        <p:txBody>
          <a:bodyPr/>
          <a:lstStyle/>
          <a:p>
            <a:r>
              <a:rPr lang="ko-KR" altLang="en-US" dirty="0" smtClean="0"/>
              <a:t>앱을 만들어 단말기에 설치해야 하는데</a:t>
            </a:r>
            <a:r>
              <a:rPr lang="en-US" altLang="ko-KR" dirty="0" smtClean="0"/>
              <a:t>, Play </a:t>
            </a:r>
            <a:r>
              <a:rPr lang="ko-KR" altLang="en-US" dirty="0" smtClean="0"/>
              <a:t>스토어에 배포된 앱이 아니하면</a:t>
            </a:r>
            <a:r>
              <a:rPr lang="en-US" altLang="ko-KR" dirty="0" smtClean="0"/>
              <a:t>, </a:t>
            </a:r>
            <a:r>
              <a:rPr lang="ko-KR" altLang="en-US" dirty="0" smtClean="0"/>
              <a:t>단말기의 개발자 모드 설정이 있어야 설치하고 실행해볼 수 있습니다</a:t>
            </a:r>
            <a:r>
              <a:rPr lang="en-US" altLang="ko-KR" dirty="0" smtClean="0"/>
              <a:t>. (</a:t>
            </a:r>
            <a:r>
              <a:rPr lang="ko-KR" altLang="en-US" dirty="0" smtClean="0"/>
              <a:t>다음 과정은 단말에 따라 좀 다르게 나타날 수도 있습니다</a:t>
            </a:r>
            <a:r>
              <a:rPr lang="en-US" altLang="ko-KR" dirty="0"/>
              <a:t>)</a:t>
            </a:r>
            <a:endParaRPr lang="en-US" altLang="ko-KR" dirty="0" smtClean="0"/>
          </a:p>
          <a:p>
            <a:pPr marL="0" indent="0">
              <a:buNone/>
            </a:pPr>
            <a:endParaRPr lang="en-US" altLang="ko-KR" dirty="0" smtClean="0"/>
          </a:p>
          <a:p>
            <a:pPr marL="0" indent="0">
              <a:buNone/>
            </a:pPr>
            <a:r>
              <a:rPr lang="ko-KR" altLang="en-US" dirty="0" smtClean="0"/>
              <a:t>삼성 단말기에서 개발자 모드 설정하기</a:t>
            </a:r>
            <a:endParaRPr lang="en-US" altLang="ko-KR" dirty="0" smtClean="0"/>
          </a:p>
          <a:p>
            <a:r>
              <a:rPr lang="ko-KR" altLang="en-US" dirty="0" smtClean="0"/>
              <a:t>설정 앱을 실행하고 아래쪽으로 스크롤하여 </a:t>
            </a:r>
            <a:r>
              <a:rPr lang="en-US" altLang="ko-KR" dirty="0" smtClean="0"/>
              <a:t>[</a:t>
            </a:r>
            <a:r>
              <a:rPr lang="ko-KR" altLang="en-US" b="1" dirty="0" smtClean="0">
                <a:solidFill>
                  <a:srgbClr val="C00000"/>
                </a:solidFill>
              </a:rPr>
              <a:t>휴대전화 정보 </a:t>
            </a:r>
            <a:r>
              <a:rPr lang="en-US" altLang="ko-KR" dirty="0" smtClean="0">
                <a:sym typeface="Wingdings" panose="05000000000000000000" pitchFamily="2" charset="2"/>
              </a:rPr>
              <a:t> </a:t>
            </a:r>
            <a:r>
              <a:rPr lang="ko-KR" altLang="en-US" b="1" dirty="0" smtClean="0">
                <a:solidFill>
                  <a:srgbClr val="C00000"/>
                </a:solidFill>
                <a:sym typeface="Wingdings" panose="05000000000000000000" pitchFamily="2" charset="2"/>
              </a:rPr>
              <a:t>소프트웨어 정보</a:t>
            </a:r>
            <a:r>
              <a:rPr lang="en-US" altLang="ko-KR" dirty="0" smtClean="0">
                <a:sym typeface="Wingdings" panose="05000000000000000000" pitchFamily="2" charset="2"/>
              </a:rPr>
              <a:t>]</a:t>
            </a:r>
            <a:r>
              <a:rPr lang="ko-KR" altLang="en-US" dirty="0" smtClean="0">
                <a:sym typeface="Wingdings" panose="05000000000000000000" pitchFamily="2" charset="2"/>
              </a:rPr>
              <a:t>를 선택합니다</a:t>
            </a:r>
            <a:r>
              <a:rPr lang="en-US" altLang="ko-KR" dirty="0" smtClean="0">
                <a:sym typeface="Wingdings" panose="05000000000000000000" pitchFamily="2" charset="2"/>
              </a:rPr>
              <a:t>. </a:t>
            </a:r>
          </a:p>
          <a:p>
            <a:r>
              <a:rPr lang="en-US" altLang="ko-KR" dirty="0" smtClean="0">
                <a:sym typeface="Wingdings" panose="05000000000000000000" pitchFamily="2" charset="2"/>
              </a:rPr>
              <a:t>[</a:t>
            </a:r>
            <a:r>
              <a:rPr lang="ko-KR" altLang="en-US" b="1" dirty="0" smtClean="0">
                <a:sym typeface="Wingdings" panose="05000000000000000000" pitchFamily="2" charset="2"/>
              </a:rPr>
              <a:t>소프트웨어 정보</a:t>
            </a:r>
            <a:r>
              <a:rPr lang="en-US" altLang="ko-KR" dirty="0" smtClean="0">
                <a:sym typeface="Wingdings" panose="05000000000000000000" pitchFamily="2" charset="2"/>
              </a:rPr>
              <a:t>]</a:t>
            </a:r>
            <a:r>
              <a:rPr lang="ko-KR" altLang="en-US" dirty="0" smtClean="0">
                <a:sym typeface="Wingdings" panose="05000000000000000000" pitchFamily="2" charset="2"/>
              </a:rPr>
              <a:t>에서 </a:t>
            </a:r>
            <a:r>
              <a:rPr lang="en-US" altLang="ko-KR" dirty="0" smtClean="0">
                <a:sym typeface="Wingdings" panose="05000000000000000000" pitchFamily="2" charset="2"/>
              </a:rPr>
              <a:t>[</a:t>
            </a:r>
            <a:r>
              <a:rPr lang="ko-KR" altLang="en-US" b="1" dirty="0" smtClean="0">
                <a:sym typeface="Wingdings" panose="05000000000000000000" pitchFamily="2" charset="2"/>
              </a:rPr>
              <a:t>빌드 번호</a:t>
            </a:r>
            <a:r>
              <a:rPr lang="en-US" altLang="ko-KR" b="1" dirty="0" smtClean="0">
                <a:sym typeface="Wingdings" panose="05000000000000000000" pitchFamily="2" charset="2"/>
              </a:rPr>
              <a:t>]</a:t>
            </a:r>
            <a:r>
              <a:rPr lang="ko-KR" altLang="en-US" dirty="0" smtClean="0">
                <a:sym typeface="Wingdings" panose="05000000000000000000" pitchFamily="2" charset="2"/>
              </a:rPr>
              <a:t>가 보이면 </a:t>
            </a:r>
            <a:r>
              <a:rPr lang="ko-KR" altLang="en-US" b="1" dirty="0" smtClean="0">
                <a:solidFill>
                  <a:srgbClr val="C00000"/>
                </a:solidFill>
                <a:sym typeface="Wingdings" panose="05000000000000000000" pitchFamily="2" charset="2"/>
              </a:rPr>
              <a:t>일곱 번</a:t>
            </a:r>
            <a:r>
              <a:rPr lang="ko-KR" altLang="en-US" dirty="0" smtClean="0">
                <a:sym typeface="Wingdings" panose="05000000000000000000" pitchFamily="2" charset="2"/>
              </a:rPr>
              <a:t>을 손가락으로 터치하십시오</a:t>
            </a:r>
            <a:r>
              <a:rPr lang="en-US" altLang="ko-KR" dirty="0" smtClean="0">
                <a:sym typeface="Wingdings" panose="05000000000000000000" pitchFamily="2" charset="2"/>
              </a:rPr>
              <a:t>. </a:t>
            </a:r>
            <a:br>
              <a:rPr lang="en-US" altLang="ko-KR" dirty="0" smtClean="0">
                <a:sym typeface="Wingdings" panose="05000000000000000000" pitchFamily="2" charset="2"/>
              </a:rPr>
            </a:br>
            <a:r>
              <a:rPr lang="ko-KR" altLang="en-US" dirty="0" smtClean="0">
                <a:sym typeface="Wingdings" panose="05000000000000000000" pitchFamily="2" charset="2"/>
              </a:rPr>
              <a:t>그러면</a:t>
            </a:r>
            <a:r>
              <a:rPr lang="en-US" altLang="ko-KR" dirty="0" smtClean="0">
                <a:sym typeface="Wingdings" panose="05000000000000000000" pitchFamily="2" charset="2"/>
              </a:rPr>
              <a:t>, </a:t>
            </a:r>
            <a:r>
              <a:rPr lang="ko-KR" altLang="en-US" dirty="0" smtClean="0">
                <a:sym typeface="Wingdings" panose="05000000000000000000" pitchFamily="2" charset="2"/>
              </a:rPr>
              <a:t>토스트 메시지로 </a:t>
            </a:r>
            <a:r>
              <a:rPr lang="en-US" altLang="ko-KR" dirty="0" smtClean="0">
                <a:sym typeface="Wingdings" panose="05000000000000000000" pitchFamily="2" charset="2"/>
              </a:rPr>
              <a:t>"</a:t>
            </a:r>
            <a:r>
              <a:rPr lang="ko-KR" altLang="en-US" b="1" dirty="0" smtClean="0">
                <a:solidFill>
                  <a:srgbClr val="C00000"/>
                </a:solidFill>
                <a:sym typeface="Wingdings" panose="05000000000000000000" pitchFamily="2" charset="2"/>
              </a:rPr>
              <a:t>개발자 모드를 켰습니다</a:t>
            </a:r>
            <a:r>
              <a:rPr lang="en-US" altLang="ko-KR" dirty="0" smtClean="0">
                <a:sym typeface="Wingdings" panose="05000000000000000000" pitchFamily="2" charset="2"/>
              </a:rPr>
              <a:t>"</a:t>
            </a:r>
            <a:r>
              <a:rPr lang="ko-KR" altLang="en-US" dirty="0" smtClean="0">
                <a:sym typeface="Wingdings" panose="05000000000000000000" pitchFamily="2" charset="2"/>
              </a:rPr>
              <a:t>라는 메시지가 나옵니다</a:t>
            </a:r>
            <a:r>
              <a:rPr lang="en-US" altLang="ko-KR" dirty="0" smtClean="0">
                <a:sym typeface="Wingdings" panose="05000000000000000000" pitchFamily="2" charset="2"/>
              </a:rPr>
              <a:t>. </a:t>
            </a:r>
          </a:p>
          <a:p>
            <a:r>
              <a:rPr lang="ko-KR" altLang="en-US" dirty="0" smtClean="0">
                <a:sym typeface="Wingdings" panose="05000000000000000000" pitchFamily="2" charset="2"/>
              </a:rPr>
              <a:t>정상적으로 메시지가 나타났다면</a:t>
            </a:r>
            <a:r>
              <a:rPr lang="en-US" altLang="ko-KR" dirty="0" smtClean="0">
                <a:sym typeface="Wingdings" panose="05000000000000000000" pitchFamily="2" charset="2"/>
              </a:rPr>
              <a:t>, [</a:t>
            </a:r>
            <a:r>
              <a:rPr lang="ko-KR" altLang="en-US" dirty="0" err="1" smtClean="0">
                <a:sym typeface="Wingdings" panose="05000000000000000000" pitchFamily="2" charset="2"/>
              </a:rPr>
              <a:t>뒤로가기</a:t>
            </a:r>
            <a:r>
              <a:rPr lang="en-US" altLang="ko-KR" dirty="0" smtClean="0">
                <a:sym typeface="Wingdings" panose="05000000000000000000" pitchFamily="2" charset="2"/>
              </a:rPr>
              <a:t>]</a:t>
            </a:r>
            <a:r>
              <a:rPr lang="ko-KR" altLang="en-US" dirty="0" smtClean="0">
                <a:sym typeface="Wingdings" panose="05000000000000000000" pitchFamily="2" charset="2"/>
              </a:rPr>
              <a:t>를 두 번 눌러</a:t>
            </a:r>
            <a:r>
              <a:rPr lang="en-US" altLang="ko-KR" dirty="0" smtClean="0">
                <a:sym typeface="Wingdings" panose="05000000000000000000" pitchFamily="2" charset="2"/>
              </a:rPr>
              <a:t>, [</a:t>
            </a:r>
            <a:r>
              <a:rPr lang="ko-KR" altLang="en-US" b="1" dirty="0" smtClean="0">
                <a:sym typeface="Wingdings" panose="05000000000000000000" pitchFamily="2" charset="2"/>
              </a:rPr>
              <a:t>휴대전화 정보</a:t>
            </a:r>
            <a:r>
              <a:rPr lang="en-US" altLang="ko-KR" dirty="0" smtClean="0">
                <a:sym typeface="Wingdings" panose="05000000000000000000" pitchFamily="2" charset="2"/>
              </a:rPr>
              <a:t>]</a:t>
            </a:r>
            <a:r>
              <a:rPr lang="ko-KR" altLang="en-US" dirty="0" smtClean="0">
                <a:sym typeface="Wingdings" panose="05000000000000000000" pitchFamily="2" charset="2"/>
              </a:rPr>
              <a:t>가 있는 화면으로 돌아 옵니다</a:t>
            </a:r>
            <a:r>
              <a:rPr lang="en-US" altLang="ko-KR" dirty="0" smtClean="0">
                <a:sym typeface="Wingdings" panose="05000000000000000000" pitchFamily="2" charset="2"/>
              </a:rPr>
              <a:t>. </a:t>
            </a:r>
            <a:br>
              <a:rPr lang="en-US" altLang="ko-KR" dirty="0" smtClean="0">
                <a:sym typeface="Wingdings" panose="05000000000000000000" pitchFamily="2" charset="2"/>
              </a:rPr>
            </a:br>
            <a:r>
              <a:rPr lang="ko-KR" altLang="en-US" dirty="0" smtClean="0">
                <a:sym typeface="Wingdings" panose="05000000000000000000" pitchFamily="2" charset="2"/>
              </a:rPr>
              <a:t>그러면</a:t>
            </a:r>
            <a:r>
              <a:rPr lang="en-US" altLang="ko-KR" dirty="0" smtClean="0">
                <a:sym typeface="Wingdings" panose="05000000000000000000" pitchFamily="2" charset="2"/>
              </a:rPr>
              <a:t>, [</a:t>
            </a:r>
            <a:r>
              <a:rPr lang="ko-KR" altLang="en-US" dirty="0" smtClean="0">
                <a:sym typeface="Wingdings" panose="05000000000000000000" pitchFamily="2" charset="2"/>
              </a:rPr>
              <a:t>휴대전화 정보</a:t>
            </a:r>
            <a:r>
              <a:rPr lang="en-US" altLang="ko-KR" dirty="0" smtClean="0">
                <a:sym typeface="Wingdings" panose="05000000000000000000" pitchFamily="2" charset="2"/>
              </a:rPr>
              <a:t>] </a:t>
            </a:r>
            <a:r>
              <a:rPr lang="ko-KR" altLang="en-US" dirty="0" smtClean="0">
                <a:sym typeface="Wingdings" panose="05000000000000000000" pitchFamily="2" charset="2"/>
              </a:rPr>
              <a:t>밑에 </a:t>
            </a:r>
            <a:r>
              <a:rPr lang="en-US" altLang="ko-KR" dirty="0" smtClean="0">
                <a:sym typeface="Wingdings" panose="05000000000000000000" pitchFamily="2" charset="2"/>
              </a:rPr>
              <a:t>[</a:t>
            </a:r>
            <a:r>
              <a:rPr lang="ko-KR" altLang="en-US" b="1" dirty="0" smtClean="0">
                <a:solidFill>
                  <a:srgbClr val="C00000"/>
                </a:solidFill>
                <a:sym typeface="Wingdings" panose="05000000000000000000" pitchFamily="2" charset="2"/>
              </a:rPr>
              <a:t>개발자 옵션</a:t>
            </a:r>
            <a:r>
              <a:rPr lang="en-US" altLang="ko-KR" dirty="0" smtClean="0">
                <a:sym typeface="Wingdings" panose="05000000000000000000" pitchFamily="2" charset="2"/>
              </a:rPr>
              <a:t>]</a:t>
            </a:r>
            <a:r>
              <a:rPr lang="ko-KR" altLang="en-US" dirty="0" smtClean="0">
                <a:sym typeface="Wingdings" panose="05000000000000000000" pitchFamily="2" charset="2"/>
              </a:rPr>
              <a:t>이라는 메뉴가 새로 생긴 것을 볼 수 있습니다</a:t>
            </a:r>
            <a:r>
              <a:rPr lang="en-US" altLang="ko-KR" dirty="0" smtClean="0">
                <a:sym typeface="Wingdings" panose="05000000000000000000" pitchFamily="2" charset="2"/>
              </a:rPr>
              <a:t>. </a:t>
            </a:r>
          </a:p>
          <a:p>
            <a:r>
              <a:rPr lang="en-US" altLang="ko-KR" dirty="0" smtClean="0">
                <a:sym typeface="Wingdings" panose="05000000000000000000" pitchFamily="2" charset="2"/>
              </a:rPr>
              <a:t>[</a:t>
            </a:r>
            <a:r>
              <a:rPr lang="ko-KR" altLang="en-US" dirty="0" smtClean="0">
                <a:sym typeface="Wingdings" panose="05000000000000000000" pitchFamily="2" charset="2"/>
              </a:rPr>
              <a:t>개발자 옵션</a:t>
            </a:r>
            <a:r>
              <a:rPr lang="en-US" altLang="ko-KR" dirty="0" smtClean="0">
                <a:sym typeface="Wingdings" panose="05000000000000000000" pitchFamily="2" charset="2"/>
              </a:rPr>
              <a:t>]</a:t>
            </a:r>
            <a:r>
              <a:rPr lang="ko-KR" altLang="en-US" dirty="0">
                <a:sym typeface="Wingdings" panose="05000000000000000000" pitchFamily="2" charset="2"/>
              </a:rPr>
              <a:t> </a:t>
            </a:r>
            <a:r>
              <a:rPr lang="ko-KR" altLang="en-US" dirty="0" smtClean="0">
                <a:sym typeface="Wingdings" panose="05000000000000000000" pitchFamily="2" charset="2"/>
              </a:rPr>
              <a:t>메뉴를 선택하고</a:t>
            </a:r>
            <a:r>
              <a:rPr lang="en-US" altLang="ko-KR" dirty="0" smtClean="0">
                <a:sym typeface="Wingdings" panose="05000000000000000000" pitchFamily="2" charset="2"/>
              </a:rPr>
              <a:t>, </a:t>
            </a:r>
            <a:r>
              <a:rPr lang="en-US" altLang="ko-KR" b="1" dirty="0" smtClean="0">
                <a:solidFill>
                  <a:srgbClr val="C00000"/>
                </a:solidFill>
                <a:sym typeface="Wingdings" panose="05000000000000000000" pitchFamily="2" charset="2"/>
              </a:rPr>
              <a:t>[USB </a:t>
            </a:r>
            <a:r>
              <a:rPr lang="ko-KR" altLang="en-US" b="1" dirty="0" smtClean="0">
                <a:solidFill>
                  <a:srgbClr val="C00000"/>
                </a:solidFill>
                <a:sym typeface="Wingdings" panose="05000000000000000000" pitchFamily="2" charset="2"/>
              </a:rPr>
              <a:t>디버깅</a:t>
            </a:r>
            <a:r>
              <a:rPr lang="en-US" altLang="ko-KR" b="1" dirty="0" smtClean="0">
                <a:solidFill>
                  <a:srgbClr val="C00000"/>
                </a:solidFill>
                <a:sym typeface="Wingdings" panose="05000000000000000000" pitchFamily="2" charset="2"/>
              </a:rPr>
              <a:t>]</a:t>
            </a:r>
            <a:r>
              <a:rPr lang="ko-KR" altLang="en-US" dirty="0" smtClean="0">
                <a:sym typeface="Wingdings" panose="05000000000000000000" pitchFamily="2" charset="2"/>
              </a:rPr>
              <a:t>을 찾아서 체크합니다</a:t>
            </a:r>
            <a:r>
              <a:rPr lang="en-US" altLang="ko-KR" dirty="0" smtClean="0">
                <a:sym typeface="Wingdings" panose="05000000000000000000" pitchFamily="2" charset="2"/>
              </a:rPr>
              <a:t>. </a:t>
            </a:r>
            <a:br>
              <a:rPr lang="en-US" altLang="ko-KR" dirty="0" smtClean="0">
                <a:sym typeface="Wingdings" panose="05000000000000000000" pitchFamily="2" charset="2"/>
              </a:rPr>
            </a:br>
            <a:r>
              <a:rPr lang="ko-KR" altLang="en-US" dirty="0" smtClean="0">
                <a:sym typeface="Wingdings" panose="05000000000000000000" pitchFamily="2" charset="2"/>
              </a:rPr>
              <a:t>그러면</a:t>
            </a:r>
            <a:r>
              <a:rPr lang="en-US" altLang="ko-KR" dirty="0" smtClean="0">
                <a:sym typeface="Wingdings" panose="05000000000000000000" pitchFamily="2" charset="2"/>
              </a:rPr>
              <a:t>, </a:t>
            </a:r>
            <a:r>
              <a:rPr lang="ko-KR" altLang="en-US" dirty="0" smtClean="0">
                <a:sym typeface="Wingdings" panose="05000000000000000000" pitchFamily="2" charset="2"/>
              </a:rPr>
              <a:t>허용여부를 묻는 창이 나오는데</a:t>
            </a:r>
            <a:r>
              <a:rPr lang="en-US" altLang="ko-KR" dirty="0" smtClean="0">
                <a:sym typeface="Wingdings" panose="05000000000000000000" pitchFamily="2" charset="2"/>
              </a:rPr>
              <a:t>, </a:t>
            </a:r>
            <a:r>
              <a:rPr lang="ko-KR" altLang="en-US" dirty="0" smtClean="0">
                <a:sym typeface="Wingdings" panose="05000000000000000000" pitchFamily="2" charset="2"/>
              </a:rPr>
              <a:t>여기서 </a:t>
            </a:r>
            <a:r>
              <a:rPr lang="en-US" altLang="ko-KR" dirty="0" smtClean="0">
                <a:solidFill>
                  <a:srgbClr val="C00000"/>
                </a:solidFill>
                <a:sym typeface="Wingdings" panose="05000000000000000000" pitchFamily="2" charset="2"/>
              </a:rPr>
              <a:t>[</a:t>
            </a:r>
            <a:r>
              <a:rPr lang="ko-KR" altLang="en-US" dirty="0" smtClean="0">
                <a:solidFill>
                  <a:srgbClr val="C00000"/>
                </a:solidFill>
                <a:sym typeface="Wingdings" panose="05000000000000000000" pitchFamily="2" charset="2"/>
              </a:rPr>
              <a:t>확인</a:t>
            </a:r>
            <a:r>
              <a:rPr lang="en-US" altLang="ko-KR" dirty="0" smtClean="0">
                <a:solidFill>
                  <a:srgbClr val="C00000"/>
                </a:solidFill>
                <a:sym typeface="Wingdings" panose="05000000000000000000" pitchFamily="2" charset="2"/>
              </a:rPr>
              <a:t>]</a:t>
            </a:r>
            <a:r>
              <a:rPr lang="ko-KR" altLang="en-US" dirty="0" smtClean="0">
                <a:sym typeface="Wingdings" panose="05000000000000000000" pitchFamily="2" charset="2"/>
              </a:rPr>
              <a:t>을 누르면</a:t>
            </a:r>
            <a:r>
              <a:rPr lang="en-US" altLang="ko-KR" dirty="0" smtClean="0">
                <a:sym typeface="Wingdings" panose="05000000000000000000" pitchFamily="2" charset="2"/>
              </a:rPr>
              <a:t>, </a:t>
            </a:r>
            <a:r>
              <a:rPr lang="ko-KR" altLang="en-US" dirty="0" smtClean="0">
                <a:sym typeface="Wingdings" panose="05000000000000000000" pitchFamily="2" charset="2"/>
              </a:rPr>
              <a:t>단말의 개발자 모드 설정이 끝이 납니다</a:t>
            </a:r>
            <a:r>
              <a:rPr lang="en-US" altLang="ko-KR" dirty="0" smtClean="0">
                <a:sym typeface="Wingdings" panose="05000000000000000000" pitchFamily="2" charset="2"/>
              </a:rPr>
              <a:t>.</a:t>
            </a:r>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79</a:t>
            </a:fld>
            <a:endParaRPr lang="ko-KR" altLang="en-US"/>
          </a:p>
        </p:txBody>
      </p:sp>
    </p:spTree>
    <p:extLst>
      <p:ext uri="{BB962C8B-B14F-4D97-AF65-F5344CB8AC3E}">
        <p14:creationId xmlns:p14="http://schemas.microsoft.com/office/powerpoint/2010/main" val="42440862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02-1 </a:t>
            </a:r>
            <a:r>
              <a:rPr lang="ko-KR" altLang="en-US" dirty="0" smtClean="0">
                <a:latin typeface="나눔고딕" panose="020D0604000000000000" pitchFamily="50" charset="-127"/>
                <a:ea typeface="나눔고딕" panose="020D0604000000000000" pitchFamily="50" charset="-127"/>
              </a:rPr>
              <a:t>안드로이드  스튜디오</a:t>
            </a:r>
            <a:r>
              <a:rPr lang="en-US" altLang="ko-KR" dirty="0" smtClean="0">
                <a:latin typeface="나눔고딕" panose="020D0604000000000000" pitchFamily="50" charset="-127"/>
                <a:ea typeface="나눔고딕" panose="020D0604000000000000" pitchFamily="50" charset="-127"/>
              </a:rPr>
              <a:t>(</a:t>
            </a:r>
            <a:r>
              <a:rPr lang="ko-KR" altLang="en-US" dirty="0" err="1" smtClean="0">
                <a:latin typeface="나눔고딕" panose="020D0604000000000000" pitchFamily="50" charset="-127"/>
                <a:ea typeface="나눔고딕" panose="020D0604000000000000" pitchFamily="50" charset="-127"/>
              </a:rPr>
              <a:t>안스</a:t>
            </a:r>
            <a:r>
              <a:rPr lang="en-US" altLang="ko-KR" dirty="0" smtClean="0">
                <a:latin typeface="나눔고딕" panose="020D0604000000000000" pitchFamily="50" charset="-127"/>
                <a:ea typeface="나눔고딕" panose="020D0604000000000000" pitchFamily="50" charset="-127"/>
              </a:rPr>
              <a:t>)</a:t>
            </a:r>
            <a:r>
              <a:rPr lang="ko-KR" altLang="en-US" dirty="0" smtClean="0">
                <a:latin typeface="나눔고딕" panose="020D0604000000000000" pitchFamily="50" charset="-127"/>
                <a:ea typeface="나눔고딕" panose="020D0604000000000000" pitchFamily="50" charset="-127"/>
              </a:rPr>
              <a:t> 설치하기</a:t>
            </a:r>
            <a:endParaRPr lang="ko-KR" altLang="en-US" dirty="0">
              <a:latin typeface="나눔고딕" panose="020D0604000000000000" pitchFamily="50" charset="-127"/>
              <a:ea typeface="나눔고딕" panose="020D0604000000000000" pitchFamily="50" charset="-127"/>
            </a:endParaRPr>
          </a:p>
        </p:txBody>
      </p:sp>
      <p:sp>
        <p:nvSpPr>
          <p:cNvPr id="3" name="내용 개체 틀 2"/>
          <p:cNvSpPr>
            <a:spLocks noGrp="1"/>
          </p:cNvSpPr>
          <p:nvPr>
            <p:ph idx="10"/>
          </p:nvPr>
        </p:nvSpPr>
        <p:spPr/>
        <p:txBody>
          <a:bodyPr>
            <a:normAutofit/>
          </a:bodyPr>
          <a:lstStyle/>
          <a:p>
            <a:r>
              <a:rPr lang="ko-KR" altLang="en-US" dirty="0" smtClean="0"/>
              <a:t>참고사항</a:t>
            </a:r>
            <a:r>
              <a:rPr lang="en-US" altLang="ko-KR" dirty="0" smtClean="0"/>
              <a:t>: </a:t>
            </a:r>
            <a:r>
              <a:rPr lang="ko-KR" altLang="en-US" dirty="0" smtClean="0"/>
              <a:t>이전에 설치했던 </a:t>
            </a:r>
            <a:r>
              <a:rPr lang="ko-KR" altLang="en-US" dirty="0" err="1" smtClean="0"/>
              <a:t>안스를</a:t>
            </a:r>
            <a:r>
              <a:rPr lang="ko-KR" altLang="en-US" dirty="0" smtClean="0"/>
              <a:t> 모두 지우기</a:t>
            </a:r>
            <a:endParaRPr lang="en-US" altLang="ko-KR" dirty="0" smtClean="0"/>
          </a:p>
          <a:p>
            <a:pPr lvl="1"/>
            <a:r>
              <a:rPr lang="en-US" altLang="ko-KR" dirty="0" smtClean="0"/>
              <a:t>C:/Program Files/Android/Android Studio</a:t>
            </a:r>
          </a:p>
          <a:p>
            <a:pPr lvl="1"/>
            <a:r>
              <a:rPr lang="en-US" altLang="ko-KR" dirty="0" smtClean="0"/>
              <a:t>C:/users/&lt;</a:t>
            </a:r>
            <a:r>
              <a:rPr lang="ko-KR" altLang="en-US" dirty="0" smtClean="0"/>
              <a:t>사용자계정폴더</a:t>
            </a:r>
            <a:r>
              <a:rPr lang="en-US" altLang="ko-KR" dirty="0" smtClean="0"/>
              <a:t>-</a:t>
            </a:r>
            <a:r>
              <a:rPr lang="ko-KR" altLang="en-US" dirty="0" smtClean="0"/>
              <a:t>영어로</a:t>
            </a:r>
            <a:r>
              <a:rPr lang="en-US" altLang="ko-KR" dirty="0" smtClean="0"/>
              <a:t>&gt;/.android</a:t>
            </a:r>
          </a:p>
          <a:p>
            <a:pPr lvl="1"/>
            <a:r>
              <a:rPr lang="en-US" altLang="ko-KR" dirty="0"/>
              <a:t>C:/users/&lt;</a:t>
            </a:r>
            <a:r>
              <a:rPr lang="ko-KR" altLang="en-US" dirty="0" smtClean="0"/>
              <a:t>사용자계정폴더</a:t>
            </a:r>
            <a:r>
              <a:rPr lang="en-US" altLang="ko-KR" dirty="0" smtClean="0"/>
              <a:t>-</a:t>
            </a:r>
            <a:r>
              <a:rPr lang="ko-KR" altLang="en-US" dirty="0" smtClean="0"/>
              <a:t>영어로</a:t>
            </a:r>
            <a:r>
              <a:rPr lang="en-US" altLang="ko-KR" dirty="0" smtClean="0"/>
              <a:t>&gt;/.</a:t>
            </a:r>
            <a:r>
              <a:rPr lang="en-US" altLang="ko-KR" dirty="0" err="1" smtClean="0"/>
              <a:t>AndroidStudio</a:t>
            </a:r>
            <a:r>
              <a:rPr lang="en-US" altLang="ko-KR" dirty="0" smtClean="0"/>
              <a:t>&lt;</a:t>
            </a:r>
            <a:r>
              <a:rPr lang="ko-KR" altLang="en-US" dirty="0" smtClean="0"/>
              <a:t>버전</a:t>
            </a:r>
            <a:r>
              <a:rPr lang="en-US" altLang="ko-KR" dirty="0" smtClean="0"/>
              <a:t>&gt;</a:t>
            </a:r>
          </a:p>
          <a:p>
            <a:pPr lvl="1"/>
            <a:r>
              <a:rPr lang="en-US" altLang="ko-KR" dirty="0"/>
              <a:t>C:/users/&lt;</a:t>
            </a:r>
            <a:r>
              <a:rPr lang="ko-KR" altLang="en-US" dirty="0" smtClean="0"/>
              <a:t>사용자계정폴더</a:t>
            </a:r>
            <a:r>
              <a:rPr lang="en-US" altLang="ko-KR" dirty="0" smtClean="0"/>
              <a:t>-</a:t>
            </a:r>
            <a:r>
              <a:rPr lang="ko-KR" altLang="en-US" dirty="0" smtClean="0"/>
              <a:t>영어로</a:t>
            </a:r>
            <a:r>
              <a:rPr lang="en-US" altLang="ko-KR" dirty="0" smtClean="0"/>
              <a:t>&gt;/</a:t>
            </a:r>
            <a:r>
              <a:rPr lang="en-US" altLang="ko-KR" dirty="0" err="1" smtClean="0"/>
              <a:t>AppData</a:t>
            </a:r>
            <a:r>
              <a:rPr lang="en-US" altLang="ko-KR" dirty="0" smtClean="0"/>
              <a:t>/Local/Android/</a:t>
            </a:r>
            <a:r>
              <a:rPr lang="en-US" altLang="ko-KR" dirty="0" err="1" smtClean="0"/>
              <a:t>Sdk</a:t>
            </a:r>
            <a:endParaRPr lang="en-US" altLang="ko-KR" dirty="0" smtClean="0"/>
          </a:p>
          <a:p>
            <a:pPr marL="457200" lvl="1" indent="0">
              <a:buNone/>
            </a:pPr>
            <a:endParaRPr lang="en-US" altLang="ko-KR" dirty="0"/>
          </a:p>
          <a:p>
            <a:pPr marL="457200" lvl="1" indent="0">
              <a:buNone/>
            </a:pPr>
            <a:r>
              <a:rPr lang="ko-KR" altLang="en-US" dirty="0" smtClean="0"/>
              <a:t>만약 </a:t>
            </a:r>
            <a:r>
              <a:rPr lang="en-US" altLang="ko-KR" dirty="0" err="1" smtClean="0"/>
              <a:t>AppData</a:t>
            </a:r>
            <a:r>
              <a:rPr lang="ko-KR" altLang="en-US" dirty="0" smtClean="0"/>
              <a:t>폴더가 보이지 않으면 폴더 보기 옵션의 표시</a:t>
            </a:r>
            <a:r>
              <a:rPr lang="en-US" altLang="ko-KR" dirty="0" smtClean="0"/>
              <a:t>/</a:t>
            </a:r>
            <a:r>
              <a:rPr lang="ko-KR" altLang="en-US" dirty="0" smtClean="0"/>
              <a:t>숨기기 항목이 체크 해제된 상태일 수 있습니다</a:t>
            </a:r>
            <a:r>
              <a:rPr lang="en-US" altLang="ko-KR" dirty="0" smtClean="0"/>
              <a:t>. </a:t>
            </a:r>
            <a:r>
              <a:rPr lang="ko-KR" altLang="en-US" dirty="0" smtClean="0"/>
              <a:t>파일 탐색기의 </a:t>
            </a:r>
            <a:r>
              <a:rPr lang="en-US" altLang="ko-KR" dirty="0" smtClean="0"/>
              <a:t>[</a:t>
            </a:r>
            <a:r>
              <a:rPr lang="ko-KR" altLang="en-US" dirty="0" smtClean="0"/>
              <a:t>보기</a:t>
            </a:r>
            <a:r>
              <a:rPr lang="en-US" altLang="ko-KR" dirty="0" smtClean="0"/>
              <a:t>]</a:t>
            </a:r>
            <a:r>
              <a:rPr lang="ko-KR" altLang="en-US" dirty="0" smtClean="0"/>
              <a:t>탭</a:t>
            </a:r>
            <a:r>
              <a:rPr lang="en-US" altLang="ko-KR" dirty="0"/>
              <a:t> </a:t>
            </a:r>
            <a:r>
              <a:rPr lang="en-US" altLang="ko-KR" dirty="0" smtClean="0">
                <a:sym typeface="Wingdings" panose="05000000000000000000" pitchFamily="2" charset="2"/>
              </a:rPr>
              <a:t> [</a:t>
            </a:r>
            <a:r>
              <a:rPr lang="ko-KR" altLang="en-US" dirty="0" smtClean="0">
                <a:sym typeface="Wingdings" panose="05000000000000000000" pitchFamily="2" charset="2"/>
              </a:rPr>
              <a:t>표시</a:t>
            </a:r>
            <a:r>
              <a:rPr lang="en-US" altLang="ko-KR" dirty="0" smtClean="0">
                <a:sym typeface="Wingdings" panose="05000000000000000000" pitchFamily="2" charset="2"/>
              </a:rPr>
              <a:t>/</a:t>
            </a:r>
            <a:r>
              <a:rPr lang="ko-KR" altLang="en-US" dirty="0" smtClean="0">
                <a:sym typeface="Wingdings" panose="05000000000000000000" pitchFamily="2" charset="2"/>
              </a:rPr>
              <a:t>숨기기</a:t>
            </a:r>
            <a:r>
              <a:rPr lang="en-US" altLang="ko-KR" dirty="0" smtClean="0">
                <a:sym typeface="Wingdings" panose="05000000000000000000" pitchFamily="2" charset="2"/>
              </a:rPr>
              <a:t>] </a:t>
            </a:r>
            <a:r>
              <a:rPr lang="ko-KR" altLang="en-US" dirty="0" smtClean="0">
                <a:sym typeface="Wingdings" panose="05000000000000000000" pitchFamily="2" charset="2"/>
              </a:rPr>
              <a:t>항목에서 숨김 항목의 체크 버튼을 체크 해야함</a:t>
            </a:r>
            <a:r>
              <a:rPr lang="en-US" altLang="ko-KR" dirty="0" smtClean="0">
                <a:sym typeface="Wingdings" panose="05000000000000000000" pitchFamily="2" charset="2"/>
              </a:rPr>
              <a:t>.</a:t>
            </a:r>
            <a:endParaRPr lang="en-US" altLang="ko-KR" dirty="0"/>
          </a:p>
          <a:p>
            <a:endParaRPr lang="en-US" altLang="ko-KR" dirty="0" smtClean="0"/>
          </a:p>
          <a:p>
            <a:r>
              <a:rPr lang="ko-KR" altLang="en-US" b="1" dirty="0" err="1" smtClean="0"/>
              <a:t>안스의</a:t>
            </a:r>
            <a:r>
              <a:rPr lang="ko-KR" altLang="en-US" b="1" dirty="0" smtClean="0"/>
              <a:t> 초기 설정 화면이 나타나지 않나요</a:t>
            </a:r>
            <a:r>
              <a:rPr lang="en-US" altLang="ko-KR" b="1" dirty="0" smtClean="0"/>
              <a:t>?</a:t>
            </a:r>
            <a:r>
              <a:rPr lang="en-US" altLang="ko-KR" dirty="0" smtClean="0"/>
              <a:t>  </a:t>
            </a:r>
          </a:p>
          <a:p>
            <a:pPr lvl="1"/>
            <a:r>
              <a:rPr lang="ko-KR" altLang="en-US" dirty="0" smtClean="0"/>
              <a:t>사용자 계정이 한글인가요</a:t>
            </a:r>
            <a:r>
              <a:rPr lang="en-US" altLang="ko-KR" dirty="0" smtClean="0"/>
              <a:t>? </a:t>
            </a:r>
          </a:p>
          <a:p>
            <a:pPr lvl="2"/>
            <a:r>
              <a:rPr lang="en-US" altLang="ko-KR" dirty="0" smtClean="0"/>
              <a:t>/Users</a:t>
            </a:r>
            <a:r>
              <a:rPr lang="ko-KR" altLang="en-US" dirty="0"/>
              <a:t> </a:t>
            </a:r>
            <a:r>
              <a:rPr lang="ko-KR" altLang="en-US" dirty="0" smtClean="0"/>
              <a:t>다음에 나오는 폴더 이름이 한글이면</a:t>
            </a:r>
            <a:r>
              <a:rPr lang="en-US" altLang="ko-KR" dirty="0" smtClean="0"/>
              <a:t>, </a:t>
            </a:r>
            <a:r>
              <a:rPr lang="ko-KR" altLang="en-US" dirty="0" err="1" smtClean="0"/>
              <a:t>안스가</a:t>
            </a:r>
            <a:r>
              <a:rPr lang="ko-KR" altLang="en-US" dirty="0" smtClean="0"/>
              <a:t> 작동이 안되는 경우도 있습니다</a:t>
            </a:r>
            <a:r>
              <a:rPr lang="en-US" altLang="ko-KR" dirty="0" smtClean="0"/>
              <a:t>. </a:t>
            </a:r>
          </a:p>
          <a:p>
            <a:pPr lvl="2"/>
            <a:r>
              <a:rPr lang="ko-KR" altLang="en-US" dirty="0" smtClean="0"/>
              <a:t>윈도우에 영문으로 새로운 계정을 만들어 </a:t>
            </a:r>
            <a:r>
              <a:rPr lang="ko-KR" altLang="en-US" dirty="0" err="1" smtClean="0"/>
              <a:t>안스</a:t>
            </a:r>
            <a:r>
              <a:rPr lang="ko-KR" altLang="en-US" dirty="0" smtClean="0"/>
              <a:t> 개발을 하길 권장합니다</a:t>
            </a:r>
            <a:r>
              <a:rPr lang="en-US" altLang="ko-KR" dirty="0" smtClean="0"/>
              <a:t>.</a:t>
            </a:r>
          </a:p>
          <a:p>
            <a:pPr lvl="1"/>
            <a:r>
              <a:rPr lang="ko-KR" altLang="en-US" dirty="0" smtClean="0"/>
              <a:t>메모리 문제인가요</a:t>
            </a:r>
            <a:r>
              <a:rPr lang="en-US" altLang="ko-KR" dirty="0" smtClean="0"/>
              <a:t>? </a:t>
            </a:r>
          </a:p>
          <a:p>
            <a:pPr lvl="2"/>
            <a:r>
              <a:rPr lang="en-US" altLang="ko-KR" dirty="0"/>
              <a:t>C:/Program Files/Android/Android </a:t>
            </a:r>
            <a:r>
              <a:rPr lang="en-US" altLang="ko-KR" dirty="0" smtClean="0"/>
              <a:t>Studio/bin/studio64.exe.vmoptions </a:t>
            </a:r>
            <a:r>
              <a:rPr lang="ko-KR" altLang="en-US" dirty="0" smtClean="0"/>
              <a:t>파일을 열고</a:t>
            </a:r>
            <a:r>
              <a:rPr lang="en-US" altLang="ko-KR" dirty="0" smtClean="0"/>
              <a:t>, </a:t>
            </a:r>
            <a:r>
              <a:rPr lang="ko-KR" altLang="en-US" dirty="0" smtClean="0"/>
              <a:t>그 안에 있는 </a:t>
            </a:r>
            <a:r>
              <a:rPr lang="en-US" altLang="ko-KR" dirty="0" smtClean="0"/>
              <a:t>–</a:t>
            </a:r>
            <a:r>
              <a:rPr lang="en-US" altLang="ko-KR" dirty="0" err="1" smtClean="0"/>
              <a:t>Xmx</a:t>
            </a:r>
            <a:r>
              <a:rPr lang="ko-KR" altLang="en-US" dirty="0" smtClean="0"/>
              <a:t>로 시작하는 줄의 숫자를 더 큰 값으로 아래와 같이 수정합니다</a:t>
            </a:r>
            <a:r>
              <a:rPr lang="en-US" altLang="ko-KR" dirty="0" smtClean="0"/>
              <a:t>. </a:t>
            </a:r>
            <a:br>
              <a:rPr lang="en-US" altLang="ko-KR" dirty="0" smtClean="0"/>
            </a:br>
            <a:r>
              <a:rPr lang="en-US" altLang="ko-KR" dirty="0" smtClean="0"/>
              <a:t>-Xmx2048m</a:t>
            </a:r>
            <a:endParaRPr lang="en-US" altLang="ko-KR" dirty="0"/>
          </a:p>
          <a:p>
            <a:pPr lvl="2"/>
            <a:endParaRPr lang="en-US" altLang="ko-KR" dirty="0"/>
          </a:p>
          <a:p>
            <a:endParaRPr lang="en-US" altLang="ko-KR" dirty="0" smtClean="0"/>
          </a:p>
          <a:p>
            <a:endParaRPr lang="en-US" altLang="ko-KR" dirty="0"/>
          </a:p>
          <a:p>
            <a:endParaRPr lang="en-US" altLang="ko-KR" dirty="0" smtClean="0"/>
          </a:p>
          <a:p>
            <a:endParaRPr lang="en-US" altLang="ko-KR"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8</a:t>
            </a:fld>
            <a:endParaRPr lang="ko-KR" altLang="en-US"/>
          </a:p>
        </p:txBody>
      </p:sp>
      <p:cxnSp>
        <p:nvCxnSpPr>
          <p:cNvPr id="7" name="직선 화살표 연결선 6"/>
          <p:cNvCxnSpPr/>
          <p:nvPr/>
        </p:nvCxnSpPr>
        <p:spPr>
          <a:xfrm flipH="1">
            <a:off x="8040216" y="1628800"/>
            <a:ext cx="864096" cy="57606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623830" y="1259468"/>
            <a:ext cx="4188967" cy="369332"/>
          </a:xfrm>
          <a:prstGeom prst="rect">
            <a:avLst/>
          </a:prstGeom>
          <a:noFill/>
        </p:spPr>
        <p:txBody>
          <a:bodyPr wrap="none" rtlCol="0">
            <a:spAutoFit/>
          </a:bodyPr>
          <a:lstStyle/>
          <a:p>
            <a:r>
              <a:rPr lang="ko-KR" altLang="en-US" dirty="0" smtClean="0"/>
              <a:t>사실상 </a:t>
            </a:r>
            <a:r>
              <a:rPr lang="en-US" altLang="ko-KR" dirty="0" smtClean="0"/>
              <a:t>S/W</a:t>
            </a:r>
            <a:r>
              <a:rPr lang="ko-KR" altLang="en-US" dirty="0" smtClean="0"/>
              <a:t>가 </a:t>
            </a:r>
            <a:r>
              <a:rPr lang="ko-KR" altLang="en-US" dirty="0"/>
              <a:t>여기에 </a:t>
            </a:r>
            <a:r>
              <a:rPr lang="ko-KR" altLang="en-US" dirty="0" smtClean="0"/>
              <a:t>많이 설치되어 있음</a:t>
            </a:r>
            <a:endParaRPr lang="ko-KR" altLang="en-US" dirty="0"/>
          </a:p>
        </p:txBody>
      </p:sp>
    </p:spTree>
    <p:extLst>
      <p:ext uri="{BB962C8B-B14F-4D97-AF65-F5344CB8AC3E}">
        <p14:creationId xmlns:p14="http://schemas.microsoft.com/office/powerpoint/2010/main" val="36522162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solidFill>
                  <a:schemeClr val="tx1"/>
                </a:solidFill>
              </a:rPr>
              <a:t>04-3 PC</a:t>
            </a:r>
            <a:r>
              <a:rPr lang="ko-KR" altLang="en-US" dirty="0">
                <a:solidFill>
                  <a:schemeClr val="tx1"/>
                </a:solidFill>
              </a:rPr>
              <a:t>와 단말 연결하기</a:t>
            </a:r>
            <a:endParaRPr lang="ko-KR" altLang="en-US" dirty="0"/>
          </a:p>
        </p:txBody>
      </p:sp>
      <p:sp>
        <p:nvSpPr>
          <p:cNvPr id="3" name="내용 개체 틀 2"/>
          <p:cNvSpPr>
            <a:spLocks noGrp="1"/>
          </p:cNvSpPr>
          <p:nvPr>
            <p:ph idx="10"/>
          </p:nvPr>
        </p:nvSpPr>
        <p:spPr/>
        <p:txBody>
          <a:bodyPr/>
          <a:lstStyle/>
          <a:p>
            <a:r>
              <a:rPr lang="en-US" altLang="ko-KR" dirty="0"/>
              <a:t>PC</a:t>
            </a:r>
            <a:r>
              <a:rPr lang="ko-KR" altLang="en-US" dirty="0"/>
              <a:t>쪽으로 돌아와서</a:t>
            </a:r>
            <a:r>
              <a:rPr lang="en-US" altLang="ko-KR" dirty="0"/>
              <a:t>, USB </a:t>
            </a:r>
            <a:r>
              <a:rPr lang="ko-KR" altLang="en-US" dirty="0" smtClean="0"/>
              <a:t>케이블을 사용하여 단말과 </a:t>
            </a:r>
            <a:r>
              <a:rPr lang="en-US" altLang="ko-KR" dirty="0" smtClean="0"/>
              <a:t>PC</a:t>
            </a:r>
            <a:r>
              <a:rPr lang="ko-KR" altLang="en-US" dirty="0" smtClean="0"/>
              <a:t>를 연결합니다</a:t>
            </a:r>
            <a:r>
              <a:rPr lang="en-US" altLang="ko-KR" dirty="0" smtClean="0"/>
              <a:t>. </a:t>
            </a:r>
            <a:endParaRPr lang="en-US" altLang="ko-KR" dirty="0"/>
          </a:p>
          <a:p>
            <a:r>
              <a:rPr lang="ko-KR" altLang="en-US" dirty="0" smtClean="0"/>
              <a:t>단말에 </a:t>
            </a:r>
            <a:r>
              <a:rPr lang="en-US" altLang="ko-KR" b="1" dirty="0" smtClean="0"/>
              <a:t>"USB </a:t>
            </a:r>
            <a:r>
              <a:rPr lang="ko-KR" altLang="en-US" b="1" dirty="0" smtClean="0"/>
              <a:t>디버깅을 허용하시겠습니까</a:t>
            </a:r>
            <a:r>
              <a:rPr lang="en-US" altLang="ko-KR" b="1" dirty="0" smtClean="0"/>
              <a:t>?"</a:t>
            </a:r>
            <a:r>
              <a:rPr lang="ko-KR" altLang="en-US" b="1" dirty="0"/>
              <a:t> </a:t>
            </a:r>
            <a:r>
              <a:rPr lang="ko-KR" altLang="en-US" dirty="0" smtClean="0"/>
              <a:t>화면이 뜨면</a:t>
            </a:r>
            <a:r>
              <a:rPr lang="en-US" altLang="ko-KR" dirty="0" smtClean="0"/>
              <a:t>, </a:t>
            </a:r>
            <a:r>
              <a:rPr lang="en-US" altLang="ko-KR" b="1" dirty="0" smtClean="0"/>
              <a:t>"</a:t>
            </a:r>
            <a:r>
              <a:rPr lang="ko-KR" altLang="en-US" b="1" dirty="0" smtClean="0"/>
              <a:t>이 컴퓨터에서 항상 허용</a:t>
            </a:r>
            <a:r>
              <a:rPr lang="en-US" altLang="ko-KR" b="1" dirty="0" smtClean="0"/>
              <a:t>"</a:t>
            </a:r>
            <a:r>
              <a:rPr lang="ko-KR" altLang="en-US" dirty="0" smtClean="0"/>
              <a:t>을 체크하고 </a:t>
            </a:r>
            <a:r>
              <a:rPr lang="en-US" altLang="ko-KR" dirty="0" smtClean="0"/>
              <a:t>"</a:t>
            </a:r>
            <a:r>
              <a:rPr lang="ko-KR" altLang="en-US" dirty="0" smtClean="0"/>
              <a:t>확인</a:t>
            </a:r>
            <a:r>
              <a:rPr lang="en-US" altLang="ko-KR" dirty="0" smtClean="0"/>
              <a:t>"</a:t>
            </a:r>
            <a:r>
              <a:rPr lang="ko-KR" altLang="en-US" dirty="0" smtClean="0"/>
              <a:t>하십시오</a:t>
            </a:r>
            <a:r>
              <a:rPr lang="en-US" altLang="ko-KR" dirty="0" smtClean="0"/>
              <a:t>. </a:t>
            </a:r>
            <a:r>
              <a:rPr lang="ko-KR" altLang="en-US" dirty="0" smtClean="0"/>
              <a:t>단말에 </a:t>
            </a:r>
            <a:r>
              <a:rPr lang="en-US" altLang="ko-KR" dirty="0" smtClean="0"/>
              <a:t>"</a:t>
            </a:r>
            <a:r>
              <a:rPr lang="ko-KR" altLang="en-US" b="1" dirty="0" smtClean="0"/>
              <a:t>휴대전화 데이터 접근 허용</a:t>
            </a:r>
            <a:r>
              <a:rPr lang="en-US" altLang="ko-KR" b="1" dirty="0" smtClean="0"/>
              <a:t>"</a:t>
            </a:r>
            <a:r>
              <a:rPr lang="ko-KR" altLang="en-US" dirty="0" smtClean="0"/>
              <a:t>을 묻는 화면이 뜨면</a:t>
            </a:r>
            <a:r>
              <a:rPr lang="en-US" altLang="ko-KR" dirty="0" smtClean="0"/>
              <a:t>, "</a:t>
            </a:r>
            <a:r>
              <a:rPr lang="ko-KR" altLang="en-US" dirty="0" smtClean="0"/>
              <a:t>허용</a:t>
            </a:r>
            <a:r>
              <a:rPr lang="en-US" altLang="ko-KR" dirty="0" smtClean="0"/>
              <a:t>"</a:t>
            </a:r>
            <a:r>
              <a:rPr lang="ko-KR" altLang="en-US" dirty="0" smtClean="0"/>
              <a:t>을 하십시오</a:t>
            </a:r>
            <a:r>
              <a:rPr lang="en-US" altLang="ko-KR" dirty="0" smtClean="0"/>
              <a:t>.  </a:t>
            </a:r>
          </a:p>
          <a:p>
            <a:r>
              <a:rPr lang="ko-KR" altLang="en-US" dirty="0" err="1" smtClean="0"/>
              <a:t>안스</a:t>
            </a:r>
            <a:r>
              <a:rPr lang="ko-KR" altLang="en-US" dirty="0" smtClean="0"/>
              <a:t> 화면의 오른쪽 밑에 있는 </a:t>
            </a:r>
            <a:r>
              <a:rPr lang="en-US" altLang="ko-KR" b="1" dirty="0"/>
              <a:t>[</a:t>
            </a:r>
            <a:r>
              <a:rPr lang="en-US" altLang="ko-KR" b="1" dirty="0" smtClean="0">
                <a:solidFill>
                  <a:srgbClr val="C00000"/>
                </a:solidFill>
              </a:rPr>
              <a:t>Device File Explorer</a:t>
            </a:r>
            <a:r>
              <a:rPr lang="en-US" altLang="ko-KR" b="1" dirty="0" smtClean="0"/>
              <a:t>] </a:t>
            </a:r>
            <a:r>
              <a:rPr lang="ko-KR" altLang="en-US" dirty="0" smtClean="0"/>
              <a:t>탭을 누르면 다음과 같은 화면을 볼 수 있어야 하는데</a:t>
            </a:r>
            <a:r>
              <a:rPr lang="en-US" altLang="ko-KR" dirty="0" smtClean="0"/>
              <a:t>, </a:t>
            </a:r>
            <a:r>
              <a:rPr lang="ko-KR" altLang="en-US" dirty="0" smtClean="0"/>
              <a:t>보이지 않죠</a:t>
            </a:r>
            <a:r>
              <a:rPr lang="en-US" altLang="ko-KR" dirty="0" smtClean="0"/>
              <a:t>? </a:t>
            </a:r>
            <a:r>
              <a:rPr lang="ko-KR" altLang="en-US" dirty="0" smtClean="0"/>
              <a:t>만약</a:t>
            </a:r>
            <a:r>
              <a:rPr lang="en-US" altLang="ko-KR" dirty="0" smtClean="0"/>
              <a:t>, </a:t>
            </a:r>
            <a:r>
              <a:rPr lang="ko-KR" altLang="en-US" dirty="0" smtClean="0"/>
              <a:t>실물과 가상 단말이 모두 보이면 다음 단계를 할 필요가 없습니다</a:t>
            </a:r>
            <a:r>
              <a:rPr lang="en-US" altLang="ko-KR" dirty="0" smtClean="0"/>
              <a:t>.  </a:t>
            </a:r>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80</a:t>
            </a:fld>
            <a:endParaRPr lang="ko-KR" altLang="en-US"/>
          </a:p>
        </p:txBody>
      </p:sp>
      <p:sp>
        <p:nvSpPr>
          <p:cNvPr id="7" name="왼쪽 화살표 6"/>
          <p:cNvSpPr/>
          <p:nvPr/>
        </p:nvSpPr>
        <p:spPr>
          <a:xfrm>
            <a:off x="7284900" y="5211368"/>
            <a:ext cx="477068" cy="43204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왼쪽 화살표 10"/>
          <p:cNvSpPr/>
          <p:nvPr/>
        </p:nvSpPr>
        <p:spPr>
          <a:xfrm>
            <a:off x="7267712" y="3435234"/>
            <a:ext cx="477068" cy="43204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7782938" y="3389648"/>
            <a:ext cx="4047903" cy="523220"/>
          </a:xfrm>
          <a:prstGeom prst="rect">
            <a:avLst/>
          </a:prstGeom>
        </p:spPr>
        <p:txBody>
          <a:bodyPr wrap="none">
            <a:spAutoFit/>
          </a:bodyPr>
          <a:lstStyle/>
          <a:p>
            <a:r>
              <a:rPr lang="ko-KR" altLang="en-US" sz="1400" b="1" dirty="0" smtClean="0"/>
              <a:t>가상 단말 </a:t>
            </a:r>
            <a:r>
              <a:rPr lang="ko-KR" altLang="en-US" sz="1400" dirty="0" smtClean="0"/>
              <a:t>뿐 만 아니라 </a:t>
            </a:r>
            <a:r>
              <a:rPr lang="ko-KR" altLang="en-US" sz="1400" b="1" dirty="0" smtClean="0"/>
              <a:t>실물 단말</a:t>
            </a:r>
            <a:r>
              <a:rPr lang="ko-KR" altLang="en-US" sz="1400" dirty="0" smtClean="0"/>
              <a:t>도 나와야 합니다</a:t>
            </a:r>
            <a:r>
              <a:rPr lang="en-US" altLang="ko-KR" sz="1400" dirty="0" smtClean="0"/>
              <a:t>. </a:t>
            </a:r>
          </a:p>
          <a:p>
            <a:r>
              <a:rPr lang="ko-KR" altLang="en-US" sz="1400" dirty="0" smtClean="0"/>
              <a:t>가상 단말만 나오면 다음 단계를 실행 합니다</a:t>
            </a:r>
            <a:r>
              <a:rPr lang="en-US" altLang="ko-KR" sz="1400" dirty="0" smtClean="0"/>
              <a:t>. </a:t>
            </a:r>
          </a:p>
        </p:txBody>
      </p:sp>
      <p:pic>
        <p:nvPicPr>
          <p:cNvPr id="10" name="그림 9"/>
          <p:cNvPicPr>
            <a:picLocks noChangeAspect="1"/>
          </p:cNvPicPr>
          <p:nvPr/>
        </p:nvPicPr>
        <p:blipFill>
          <a:blip r:embed="rId3"/>
          <a:stretch>
            <a:fillRect/>
          </a:stretch>
        </p:blipFill>
        <p:spPr>
          <a:xfrm>
            <a:off x="687247" y="2448042"/>
            <a:ext cx="6456542" cy="4071822"/>
          </a:xfrm>
          <a:prstGeom prst="rect">
            <a:avLst/>
          </a:prstGeom>
        </p:spPr>
      </p:pic>
      <p:sp>
        <p:nvSpPr>
          <p:cNvPr id="9" name="모서리가 둥근 직사각형 8"/>
          <p:cNvSpPr/>
          <p:nvPr/>
        </p:nvSpPr>
        <p:spPr>
          <a:xfrm>
            <a:off x="6888088" y="5157192"/>
            <a:ext cx="379624" cy="115212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모서리가 둥근 직사각형 12"/>
          <p:cNvSpPr/>
          <p:nvPr/>
        </p:nvSpPr>
        <p:spPr>
          <a:xfrm>
            <a:off x="4871864" y="3389648"/>
            <a:ext cx="2160240" cy="68742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p:cNvSpPr/>
          <p:nvPr/>
        </p:nvSpPr>
        <p:spPr>
          <a:xfrm>
            <a:off x="7267712" y="2558238"/>
            <a:ext cx="4433500" cy="523220"/>
          </a:xfrm>
          <a:prstGeom prst="rect">
            <a:avLst/>
          </a:prstGeom>
          <a:solidFill>
            <a:schemeClr val="bg1">
              <a:lumMod val="95000"/>
            </a:schemeClr>
          </a:solidFill>
          <a:ln>
            <a:solidFill>
              <a:srgbClr val="C00000"/>
            </a:solidFill>
          </a:ln>
        </p:spPr>
        <p:txBody>
          <a:bodyPr wrap="square">
            <a:spAutoFit/>
          </a:bodyPr>
          <a:lstStyle/>
          <a:p>
            <a:pPr latinLnBrk="0"/>
            <a:r>
              <a:rPr lang="ko-KR" altLang="en-US" sz="1400" b="1" dirty="0"/>
              <a:t>실물 단말을 선택하면</a:t>
            </a:r>
            <a:r>
              <a:rPr lang="en-US" altLang="ko-KR" sz="1400" b="1" dirty="0"/>
              <a:t>, </a:t>
            </a:r>
            <a:r>
              <a:rPr lang="ko-KR" altLang="en-US" sz="1400" b="1" dirty="0" smtClean="0"/>
              <a:t>안스에서 개발하는 앱이 </a:t>
            </a:r>
            <a:r>
              <a:rPr lang="ko-KR" altLang="en-US" sz="1400" b="1" dirty="0"/>
              <a:t>단말에 설치되고 실행됩니다</a:t>
            </a:r>
          </a:p>
        </p:txBody>
      </p:sp>
      <p:cxnSp>
        <p:nvCxnSpPr>
          <p:cNvPr id="16" name="꺾인 연결선 15"/>
          <p:cNvCxnSpPr>
            <a:stCxn id="12" idx="1"/>
            <a:endCxn id="13" idx="0"/>
          </p:cNvCxnSpPr>
          <p:nvPr/>
        </p:nvCxnSpPr>
        <p:spPr>
          <a:xfrm rot="10800000" flipV="1">
            <a:off x="5951984" y="2819848"/>
            <a:ext cx="1315728" cy="569800"/>
          </a:xfrm>
          <a:prstGeom prst="bentConnector2">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직사각형 16"/>
          <p:cNvSpPr/>
          <p:nvPr/>
        </p:nvSpPr>
        <p:spPr>
          <a:xfrm>
            <a:off x="7779156" y="5242726"/>
            <a:ext cx="2438488" cy="369332"/>
          </a:xfrm>
          <a:prstGeom prst="rect">
            <a:avLst/>
          </a:prstGeom>
          <a:ln>
            <a:solidFill>
              <a:srgbClr val="C00000"/>
            </a:solidFill>
          </a:ln>
        </p:spPr>
        <p:txBody>
          <a:bodyPr wrap="none">
            <a:spAutoFit/>
          </a:bodyPr>
          <a:lstStyle/>
          <a:p>
            <a:r>
              <a:rPr lang="en-US" altLang="ko-KR" b="1" dirty="0" smtClean="0">
                <a:solidFill>
                  <a:srgbClr val="C00000"/>
                </a:solidFill>
              </a:rPr>
              <a:t>Device </a:t>
            </a:r>
            <a:r>
              <a:rPr lang="en-US" altLang="ko-KR" b="1" dirty="0">
                <a:solidFill>
                  <a:srgbClr val="C00000"/>
                </a:solidFill>
              </a:rPr>
              <a:t>File </a:t>
            </a:r>
            <a:r>
              <a:rPr lang="en-US" altLang="ko-KR" b="1" dirty="0" smtClean="0">
                <a:solidFill>
                  <a:srgbClr val="C00000"/>
                </a:solidFill>
              </a:rPr>
              <a:t>Explorer </a:t>
            </a:r>
            <a:endParaRPr lang="ko-KR" altLang="en-US" dirty="0">
              <a:solidFill>
                <a:srgbClr val="C00000"/>
              </a:solidFill>
            </a:endParaRPr>
          </a:p>
        </p:txBody>
      </p:sp>
    </p:spTree>
    <p:extLst>
      <p:ext uri="{BB962C8B-B14F-4D97-AF65-F5344CB8AC3E}">
        <p14:creationId xmlns:p14="http://schemas.microsoft.com/office/powerpoint/2010/main" val="401891636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04-3 </a:t>
            </a:r>
            <a:r>
              <a:rPr lang="en-US" altLang="ko-KR" dirty="0">
                <a:solidFill>
                  <a:schemeClr val="tx1"/>
                </a:solidFill>
              </a:rPr>
              <a:t>PC</a:t>
            </a:r>
            <a:r>
              <a:rPr lang="ko-KR" altLang="en-US" dirty="0">
                <a:solidFill>
                  <a:schemeClr val="tx1"/>
                </a:solidFill>
              </a:rPr>
              <a:t>와 단말 연결하기</a:t>
            </a:r>
            <a:endParaRPr lang="ko-KR" altLang="en-US" dirty="0"/>
          </a:p>
        </p:txBody>
      </p:sp>
      <p:sp>
        <p:nvSpPr>
          <p:cNvPr id="3" name="내용 개체 틀 2"/>
          <p:cNvSpPr>
            <a:spLocks noGrp="1"/>
          </p:cNvSpPr>
          <p:nvPr>
            <p:ph idx="10"/>
          </p:nvPr>
        </p:nvSpPr>
        <p:spPr/>
        <p:txBody>
          <a:bodyPr/>
          <a:lstStyle/>
          <a:p>
            <a:r>
              <a:rPr lang="ko-KR" altLang="en-US" dirty="0" smtClean="0"/>
              <a:t>실물 단말이 케이블로 연결되었음에도 </a:t>
            </a:r>
            <a:r>
              <a:rPr lang="ko-KR" altLang="en-US" dirty="0" err="1" smtClean="0"/>
              <a:t>안스</a:t>
            </a:r>
            <a:r>
              <a:rPr lang="ko-KR" altLang="en-US" dirty="0" smtClean="0"/>
              <a:t> </a:t>
            </a:r>
            <a:r>
              <a:rPr lang="en-US" altLang="ko-KR" b="1" dirty="0" smtClean="0"/>
              <a:t>[Device File Explorer]</a:t>
            </a:r>
            <a:r>
              <a:rPr lang="ko-KR" altLang="en-US" dirty="0" smtClean="0"/>
              <a:t>에서 나타나지 않으면</a:t>
            </a:r>
            <a:r>
              <a:rPr lang="en-US" altLang="ko-KR" dirty="0" smtClean="0"/>
              <a:t>, </a:t>
            </a:r>
            <a:r>
              <a:rPr lang="ko-KR" altLang="en-US" dirty="0" smtClean="0"/>
              <a:t>단말이 아직 </a:t>
            </a:r>
            <a:r>
              <a:rPr lang="en-US" altLang="ko-KR" b="1" dirty="0"/>
              <a:t>[</a:t>
            </a:r>
            <a:r>
              <a:rPr lang="ko-KR" altLang="en-US" b="1" dirty="0" smtClean="0"/>
              <a:t>개발자 모드</a:t>
            </a:r>
            <a:r>
              <a:rPr lang="en-US" altLang="ko-KR" b="1" dirty="0" smtClean="0"/>
              <a:t>]</a:t>
            </a:r>
            <a:r>
              <a:rPr lang="ko-KR" altLang="en-US" dirty="0" smtClean="0"/>
              <a:t>가 아니기 때문입니다</a:t>
            </a:r>
            <a:r>
              <a:rPr lang="en-US" altLang="ko-KR" dirty="0" smtClean="0"/>
              <a:t>. </a:t>
            </a:r>
          </a:p>
          <a:p>
            <a:r>
              <a:rPr lang="ko-KR" altLang="en-US" dirty="0" smtClean="0"/>
              <a:t>단말의 </a:t>
            </a:r>
            <a:r>
              <a:rPr lang="en-US" altLang="ko-KR" dirty="0" smtClean="0"/>
              <a:t>[</a:t>
            </a:r>
            <a:r>
              <a:rPr lang="ko-KR" altLang="en-US" b="1" dirty="0" smtClean="0"/>
              <a:t>설정</a:t>
            </a:r>
            <a:r>
              <a:rPr lang="en-US" altLang="ko-KR" dirty="0" smtClean="0"/>
              <a:t>] </a:t>
            </a:r>
            <a:r>
              <a:rPr lang="ko-KR" altLang="en-US" dirty="0" smtClean="0"/>
              <a:t>앱으로 들어가서 </a:t>
            </a:r>
            <a:r>
              <a:rPr lang="en-US" altLang="ko-KR" b="1" dirty="0" smtClean="0"/>
              <a:t>[</a:t>
            </a:r>
            <a:r>
              <a:rPr lang="ko-KR" altLang="en-US" b="1" dirty="0" err="1" smtClean="0">
                <a:solidFill>
                  <a:srgbClr val="C00000"/>
                </a:solidFill>
              </a:rPr>
              <a:t>빌드번호</a:t>
            </a:r>
            <a:r>
              <a:rPr lang="en-US" altLang="ko-KR" b="1" dirty="0" smtClean="0"/>
              <a:t>]</a:t>
            </a:r>
            <a:r>
              <a:rPr lang="ko-KR" altLang="en-US" dirty="0" smtClean="0"/>
              <a:t>를 검색하십시오</a:t>
            </a:r>
            <a:r>
              <a:rPr lang="en-US" altLang="ko-KR" dirty="0" smtClean="0"/>
              <a:t>. </a:t>
            </a:r>
            <a:br>
              <a:rPr lang="en-US" altLang="ko-KR" dirty="0" smtClean="0"/>
            </a:br>
            <a:r>
              <a:rPr lang="en-US" altLang="ko-KR" dirty="0" smtClean="0"/>
              <a:t>(</a:t>
            </a:r>
            <a:r>
              <a:rPr lang="ko-KR" altLang="en-US" dirty="0" smtClean="0"/>
              <a:t>기기마다 </a:t>
            </a:r>
            <a:r>
              <a:rPr lang="ko-KR" altLang="en-US" dirty="0" err="1" smtClean="0"/>
              <a:t>빌드번호를</a:t>
            </a:r>
            <a:r>
              <a:rPr lang="ko-KR" altLang="en-US" dirty="0" smtClean="0"/>
              <a:t> 찾는 방법이 달라서</a:t>
            </a:r>
            <a:r>
              <a:rPr lang="en-US" altLang="ko-KR" dirty="0" smtClean="0"/>
              <a:t>, </a:t>
            </a:r>
            <a:r>
              <a:rPr lang="ko-KR" altLang="en-US" dirty="0" smtClean="0"/>
              <a:t>검색하는 것이 쉽습니다</a:t>
            </a:r>
            <a:r>
              <a:rPr lang="en-US" altLang="ko-KR" dirty="0" smtClean="0"/>
              <a:t>.) </a:t>
            </a:r>
          </a:p>
          <a:p>
            <a:r>
              <a:rPr lang="ko-KR" altLang="en-US" b="1" dirty="0" err="1" smtClean="0">
                <a:solidFill>
                  <a:srgbClr val="C00000"/>
                </a:solidFill>
              </a:rPr>
              <a:t>빌드번호</a:t>
            </a:r>
            <a:r>
              <a:rPr lang="ko-KR" altLang="en-US" dirty="0" err="1" smtClean="0"/>
              <a:t>가</a:t>
            </a:r>
            <a:r>
              <a:rPr lang="ko-KR" altLang="en-US" dirty="0" smtClean="0"/>
              <a:t> 검색되었으면</a:t>
            </a:r>
            <a:r>
              <a:rPr lang="en-US" altLang="ko-KR" dirty="0" smtClean="0"/>
              <a:t>, </a:t>
            </a:r>
            <a:r>
              <a:rPr lang="ko-KR" altLang="en-US" dirty="0" err="1" smtClean="0"/>
              <a:t>빌드번호</a:t>
            </a:r>
            <a:r>
              <a:rPr lang="ko-KR" altLang="en-US" dirty="0" smtClean="0"/>
              <a:t> 정보가 있는 곳으로 가십시오</a:t>
            </a:r>
            <a:r>
              <a:rPr lang="en-US" altLang="ko-KR" dirty="0" smtClean="0"/>
              <a:t>. </a:t>
            </a:r>
            <a:r>
              <a:rPr lang="ko-KR" altLang="en-US" dirty="0" err="1" smtClean="0"/>
              <a:t>빌드번호</a:t>
            </a:r>
            <a:r>
              <a:rPr lang="ko-KR" altLang="en-US" dirty="0" smtClean="0"/>
              <a:t> 정보를 손가락으로 계속 터치를 해서</a:t>
            </a:r>
            <a:r>
              <a:rPr lang="en-US" altLang="ko-KR" dirty="0" smtClean="0"/>
              <a:t>, </a:t>
            </a:r>
            <a:r>
              <a:rPr lang="ko-KR" altLang="en-US" dirty="0" smtClean="0"/>
              <a:t>아래쪽에 작은 메시지가 </a:t>
            </a:r>
            <a:r>
              <a:rPr lang="en-US" altLang="ko-KR" b="1" dirty="0" smtClean="0"/>
              <a:t>"[</a:t>
            </a:r>
            <a:r>
              <a:rPr lang="ko-KR" altLang="en-US" b="1" dirty="0" smtClean="0"/>
              <a:t>개발자 모드</a:t>
            </a:r>
            <a:r>
              <a:rPr lang="en-US" altLang="ko-KR" b="1" dirty="0" smtClean="0"/>
              <a:t>]</a:t>
            </a:r>
            <a:r>
              <a:rPr lang="ko-KR" altLang="en-US" b="1" dirty="0" smtClean="0"/>
              <a:t>를 실행하였습니다</a:t>
            </a:r>
            <a:r>
              <a:rPr lang="en-US" altLang="ko-KR" b="1" dirty="0" smtClean="0"/>
              <a:t>"</a:t>
            </a:r>
            <a:r>
              <a:rPr lang="ko-KR" altLang="en-US" dirty="0" smtClean="0"/>
              <a:t> 메시지가 나올 때까지 터치하면 됩니다</a:t>
            </a:r>
            <a:r>
              <a:rPr lang="en-US" altLang="ko-KR" dirty="0" smtClean="0"/>
              <a:t>.</a:t>
            </a:r>
          </a:p>
          <a:p>
            <a:r>
              <a:rPr lang="ko-KR" altLang="en-US" dirty="0" smtClean="0"/>
              <a:t>이제 다시 </a:t>
            </a:r>
            <a:r>
              <a:rPr lang="en-US" altLang="ko-KR" dirty="0" smtClean="0"/>
              <a:t>[</a:t>
            </a:r>
            <a:r>
              <a:rPr lang="ko-KR" altLang="en-US" dirty="0" smtClean="0"/>
              <a:t>설정</a:t>
            </a:r>
            <a:r>
              <a:rPr lang="en-US" altLang="ko-KR" dirty="0" smtClean="0"/>
              <a:t>] </a:t>
            </a:r>
            <a:r>
              <a:rPr lang="ko-KR" altLang="en-US" dirty="0" smtClean="0"/>
              <a:t>앱의 첫 화면으로 돌아가면</a:t>
            </a:r>
            <a:r>
              <a:rPr lang="en-US" altLang="ko-KR" dirty="0" smtClean="0"/>
              <a:t>, </a:t>
            </a:r>
            <a:r>
              <a:rPr lang="ko-KR" altLang="en-US" dirty="0" smtClean="0"/>
              <a:t>마지막 부분에 </a:t>
            </a:r>
            <a:r>
              <a:rPr lang="en-US" altLang="ko-KR" b="1" dirty="0" smtClean="0">
                <a:solidFill>
                  <a:srgbClr val="C00000"/>
                </a:solidFill>
              </a:rPr>
              <a:t>[</a:t>
            </a:r>
            <a:r>
              <a:rPr lang="ko-KR" altLang="en-US" b="1" dirty="0" smtClean="0">
                <a:solidFill>
                  <a:srgbClr val="C00000"/>
                </a:solidFill>
              </a:rPr>
              <a:t>개발자 옵션</a:t>
            </a:r>
            <a:r>
              <a:rPr lang="en-US" altLang="ko-KR" b="1" dirty="0" smtClean="0">
                <a:solidFill>
                  <a:srgbClr val="C00000"/>
                </a:solidFill>
              </a:rPr>
              <a:t>] </a:t>
            </a:r>
            <a:r>
              <a:rPr lang="ko-KR" altLang="en-US" dirty="0" smtClean="0"/>
              <a:t>이라는 새로운 메뉴 항목이 보입니다</a:t>
            </a:r>
            <a:r>
              <a:rPr lang="en-US" altLang="ko-KR" dirty="0" smtClean="0"/>
              <a:t>. </a:t>
            </a:r>
          </a:p>
          <a:p>
            <a:r>
              <a:rPr lang="en-US" altLang="ko-KR" b="1" dirty="0">
                <a:solidFill>
                  <a:srgbClr val="C00000"/>
                </a:solidFill>
              </a:rPr>
              <a:t>[</a:t>
            </a:r>
            <a:r>
              <a:rPr lang="ko-KR" altLang="en-US" b="1" dirty="0" smtClean="0">
                <a:solidFill>
                  <a:srgbClr val="C00000"/>
                </a:solidFill>
              </a:rPr>
              <a:t>개발자 옵션</a:t>
            </a:r>
            <a:r>
              <a:rPr lang="en-US" altLang="ko-KR" b="1" dirty="0" smtClean="0">
                <a:solidFill>
                  <a:srgbClr val="C00000"/>
                </a:solidFill>
              </a:rPr>
              <a:t>] </a:t>
            </a:r>
            <a:r>
              <a:rPr lang="ko-KR" altLang="en-US" dirty="0" smtClean="0"/>
              <a:t>메뉴로 들어가서 </a:t>
            </a:r>
            <a:r>
              <a:rPr lang="en-US" altLang="ko-KR" b="1" dirty="0" smtClean="0"/>
              <a:t>"USB </a:t>
            </a:r>
            <a:r>
              <a:rPr lang="ko-KR" altLang="en-US" b="1" dirty="0" smtClean="0"/>
              <a:t>디버깅을 허용할까요</a:t>
            </a:r>
            <a:r>
              <a:rPr lang="en-US" altLang="ko-KR" b="1" dirty="0" smtClean="0"/>
              <a:t>?"</a:t>
            </a:r>
            <a:r>
              <a:rPr lang="ko-KR" altLang="en-US" dirty="0" smtClean="0"/>
              <a:t>라는 대화 상자를 체크하고</a:t>
            </a:r>
            <a:r>
              <a:rPr lang="en-US" altLang="ko-KR" dirty="0" smtClean="0"/>
              <a:t>, [</a:t>
            </a:r>
            <a:r>
              <a:rPr lang="ko-KR" altLang="en-US" dirty="0" smtClean="0"/>
              <a:t>확인</a:t>
            </a:r>
            <a:r>
              <a:rPr lang="en-US" altLang="ko-KR" dirty="0" smtClean="0"/>
              <a:t>]</a:t>
            </a:r>
            <a:r>
              <a:rPr lang="ko-KR" altLang="en-US" dirty="0" smtClean="0"/>
              <a:t>을 하십시오</a:t>
            </a:r>
            <a:r>
              <a:rPr lang="en-US" altLang="ko-KR" dirty="0" smtClean="0"/>
              <a:t>. </a:t>
            </a:r>
          </a:p>
          <a:p>
            <a:r>
              <a:rPr lang="ko-KR" altLang="en-US" dirty="0" smtClean="0"/>
              <a:t>이제</a:t>
            </a:r>
            <a:r>
              <a:rPr lang="en-US" altLang="ko-KR" dirty="0" smtClean="0"/>
              <a:t>, </a:t>
            </a:r>
            <a:r>
              <a:rPr lang="ko-KR" altLang="en-US" dirty="0" smtClean="0"/>
              <a:t>가상 단말과 실물 단말들이 모두 사용가능하게 되었습니다</a:t>
            </a:r>
            <a:r>
              <a:rPr lang="en-US" altLang="ko-KR" dirty="0" smtClean="0"/>
              <a:t>. </a:t>
            </a:r>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r>
              <a:rPr lang="ko-KR" altLang="en-US" dirty="0" smtClean="0"/>
              <a:t>만약</a:t>
            </a:r>
            <a:r>
              <a:rPr lang="en-US" altLang="ko-KR" dirty="0" smtClean="0"/>
              <a:t>, </a:t>
            </a:r>
            <a:r>
              <a:rPr lang="ko-KR" altLang="en-US" dirty="0" smtClean="0"/>
              <a:t>그래도 실물 단말이 </a:t>
            </a:r>
            <a:r>
              <a:rPr lang="en-US" altLang="ko-KR" b="1" dirty="0" smtClean="0">
                <a:solidFill>
                  <a:srgbClr val="C00000"/>
                </a:solidFill>
              </a:rPr>
              <a:t>[Device File Explorer</a:t>
            </a:r>
            <a:r>
              <a:rPr lang="en-US" altLang="ko-KR" dirty="0" smtClean="0"/>
              <a:t>]</a:t>
            </a:r>
            <a:r>
              <a:rPr lang="ko-KR" altLang="en-US" dirty="0" smtClean="0"/>
              <a:t>에</a:t>
            </a:r>
            <a:r>
              <a:rPr lang="en-US" altLang="ko-KR" dirty="0"/>
              <a:t/>
            </a:r>
            <a:br>
              <a:rPr lang="en-US" altLang="ko-KR" dirty="0"/>
            </a:br>
            <a:r>
              <a:rPr lang="ko-KR" altLang="en-US" dirty="0" smtClean="0"/>
              <a:t>나타나지 아니하면</a:t>
            </a:r>
            <a:r>
              <a:rPr lang="en-US" altLang="ko-KR" dirty="0" smtClean="0"/>
              <a:t>, </a:t>
            </a:r>
            <a:r>
              <a:rPr lang="ko-KR" altLang="en-US" b="1" dirty="0" smtClean="0"/>
              <a:t>케이블 자체</a:t>
            </a:r>
            <a:r>
              <a:rPr lang="ko-KR" altLang="en-US" dirty="0" smtClean="0"/>
              <a:t> 문제일 수 있습니다</a:t>
            </a:r>
            <a:r>
              <a:rPr lang="en-US" altLang="ko-KR" dirty="0" smtClean="0"/>
              <a:t>.</a:t>
            </a:r>
            <a:br>
              <a:rPr lang="en-US" altLang="ko-KR" dirty="0" smtClean="0"/>
            </a:br>
            <a:r>
              <a:rPr lang="ko-KR" altLang="en-US" dirty="0" smtClean="0"/>
              <a:t>다른 케이블을 사용해 보세요</a:t>
            </a:r>
            <a:r>
              <a:rPr lang="en-US" altLang="ko-KR" dirty="0" smtClean="0"/>
              <a:t>.</a:t>
            </a:r>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81</a:t>
            </a:fld>
            <a:endParaRPr lang="ko-KR" altLang="en-US"/>
          </a:p>
        </p:txBody>
      </p:sp>
      <p:pic>
        <p:nvPicPr>
          <p:cNvPr id="9" name="그림 8"/>
          <p:cNvPicPr>
            <a:picLocks noChangeAspect="1"/>
          </p:cNvPicPr>
          <p:nvPr/>
        </p:nvPicPr>
        <p:blipFill>
          <a:blip r:embed="rId3"/>
          <a:stretch>
            <a:fillRect/>
          </a:stretch>
        </p:blipFill>
        <p:spPr>
          <a:xfrm>
            <a:off x="5993337" y="3897885"/>
            <a:ext cx="5707875" cy="2598645"/>
          </a:xfrm>
          <a:prstGeom prst="rect">
            <a:avLst/>
          </a:prstGeom>
          <a:solidFill>
            <a:schemeClr val="bg1">
              <a:lumMod val="65000"/>
            </a:schemeClr>
          </a:solidFill>
          <a:effectLst>
            <a:outerShdw blurRad="50800" dist="38100" dir="2700000" algn="tl" rotWithShape="0">
              <a:prstClr val="black">
                <a:alpha val="40000"/>
              </a:prstClr>
            </a:outerShdw>
          </a:effectLst>
        </p:spPr>
      </p:pic>
      <p:cxnSp>
        <p:nvCxnSpPr>
          <p:cNvPr id="15" name="직선 화살표 연결선 14"/>
          <p:cNvCxnSpPr/>
          <p:nvPr/>
        </p:nvCxnSpPr>
        <p:spPr>
          <a:xfrm>
            <a:off x="5375920" y="5013176"/>
            <a:ext cx="2952328"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p:nvPr/>
        </p:nvCxnSpPr>
        <p:spPr>
          <a:xfrm>
            <a:off x="5375920" y="5197207"/>
            <a:ext cx="2952328"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모서리가 둥근 직사각형 7"/>
          <p:cNvSpPr/>
          <p:nvPr/>
        </p:nvSpPr>
        <p:spPr>
          <a:xfrm>
            <a:off x="8328248" y="4417768"/>
            <a:ext cx="3168352" cy="95544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815743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1FA164C2-2126-40C6-89DC-721C7FDD0CE2}"/>
              </a:ext>
            </a:extLst>
          </p:cNvPr>
          <p:cNvSpPr>
            <a:spLocks noGrp="1"/>
          </p:cNvSpPr>
          <p:nvPr>
            <p:ph type="sldNum" sz="quarter" idx="12"/>
          </p:nvPr>
        </p:nvSpPr>
        <p:spPr/>
        <p:txBody>
          <a:bodyPr/>
          <a:lstStyle/>
          <a:p>
            <a:fld id="{9085FD98-BA4B-4537-9251-5519BF532862}" type="slidenum">
              <a:rPr lang="ko-KR" altLang="en-US" smtClean="0"/>
              <a:pPr/>
              <a:t>82</a:t>
            </a:fld>
            <a:endParaRPr lang="ko-KR" altLang="en-US" dirty="0"/>
          </a:p>
        </p:txBody>
      </p:sp>
      <p:sp>
        <p:nvSpPr>
          <p:cNvPr id="4" name="제목 1">
            <a:extLst>
              <a:ext uri="{FF2B5EF4-FFF2-40B4-BE49-F238E27FC236}">
                <a16:creationId xmlns:a16="http://schemas.microsoft.com/office/drawing/2014/main" id="{8505B4B2-2AEB-4AA6-B6FA-F775CF41E87C}"/>
              </a:ext>
            </a:extLst>
          </p:cNvPr>
          <p:cNvSpPr txBox="1">
            <a:spLocks/>
          </p:cNvSpPr>
          <p:nvPr/>
        </p:nvSpPr>
        <p:spPr>
          <a:xfrm>
            <a:off x="2099640" y="3284984"/>
            <a:ext cx="4998981" cy="668000"/>
          </a:xfrm>
          <a:prstGeom prst="rect">
            <a:avLst/>
          </a:prstGeom>
        </p:spPr>
        <p:txBody>
          <a:bodyPr/>
          <a:lstStyle>
            <a:lvl1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tx1"/>
                </a:solidFill>
                <a:uFillTx/>
                <a:latin typeface="+mn-lt"/>
                <a:ea typeface="+mn-ea"/>
                <a:cs typeface="+mn-cs"/>
                <a:sym typeface="Helvetica"/>
              </a:defRPr>
            </a:lvl1pPr>
            <a:lvl2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accent5"/>
                </a:solidFill>
                <a:uFillTx/>
                <a:latin typeface="+mn-lt"/>
                <a:ea typeface="+mn-ea"/>
                <a:cs typeface="+mn-cs"/>
                <a:sym typeface="Helvetica"/>
              </a:defRPr>
            </a:lvl2pPr>
            <a:lvl3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accent5"/>
                </a:solidFill>
                <a:uFillTx/>
                <a:latin typeface="+mn-lt"/>
                <a:ea typeface="+mn-ea"/>
                <a:cs typeface="+mn-cs"/>
                <a:sym typeface="Helvetica"/>
              </a:defRPr>
            </a:lvl3pPr>
            <a:lvl4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accent5"/>
                </a:solidFill>
                <a:uFillTx/>
                <a:latin typeface="+mn-lt"/>
                <a:ea typeface="+mn-ea"/>
                <a:cs typeface="+mn-cs"/>
                <a:sym typeface="Helvetica"/>
              </a:defRPr>
            </a:lvl4pPr>
            <a:lvl5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accent5"/>
                </a:solidFill>
                <a:uFillTx/>
                <a:latin typeface="+mn-lt"/>
                <a:ea typeface="+mn-ea"/>
                <a:cs typeface="+mn-cs"/>
                <a:sym typeface="Helvetica"/>
              </a:defRPr>
            </a:lvl5pPr>
            <a:lvl6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accent5"/>
                </a:solidFill>
                <a:uFillTx/>
                <a:latin typeface="+mn-lt"/>
                <a:ea typeface="+mn-ea"/>
                <a:cs typeface="+mn-cs"/>
                <a:sym typeface="Helvetica"/>
              </a:defRPr>
            </a:lvl6pPr>
            <a:lvl7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accent5"/>
                </a:solidFill>
                <a:uFillTx/>
                <a:latin typeface="+mn-lt"/>
                <a:ea typeface="+mn-ea"/>
                <a:cs typeface="+mn-cs"/>
                <a:sym typeface="Helvetica"/>
              </a:defRPr>
            </a:lvl7pPr>
            <a:lvl8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accent5"/>
                </a:solidFill>
                <a:uFillTx/>
                <a:latin typeface="+mn-lt"/>
                <a:ea typeface="+mn-ea"/>
                <a:cs typeface="+mn-cs"/>
                <a:sym typeface="Helvetica"/>
              </a:defRPr>
            </a:lvl8pPr>
            <a:lvl9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accent5"/>
                </a:solidFill>
                <a:uFillTx/>
                <a:latin typeface="+mn-lt"/>
                <a:ea typeface="+mn-ea"/>
                <a:cs typeface="+mn-cs"/>
                <a:sym typeface="Helvetica"/>
              </a:defRPr>
            </a:lvl9pPr>
          </a:lstStyle>
          <a:p>
            <a:pPr algn="r" hangingPunct="1">
              <a:defRPr sz="4400">
                <a:solidFill>
                  <a:srgbClr val="FFFFFF"/>
                </a:solidFill>
              </a:defRPr>
            </a:pPr>
            <a:r>
              <a:rPr lang="en-US" altLang="ko-KR" sz="3200" dirty="0" smtClean="0">
                <a:solidFill>
                  <a:srgbClr val="FFFFFF"/>
                </a:solidFill>
                <a:latin typeface="나눔고딕" panose="020D0604000000000000" pitchFamily="50" charset="-127"/>
                <a:ea typeface="나눔고딕" panose="020D0604000000000000" pitchFamily="50" charset="-127"/>
              </a:rPr>
              <a:t>Getting Started</a:t>
            </a:r>
            <a:endParaRPr lang="en-US" altLang="ko-KR" sz="3200" dirty="0">
              <a:solidFill>
                <a:srgbClr val="FFFFFF"/>
              </a:solidFill>
              <a:latin typeface="나눔고딕" panose="020D0604000000000000" pitchFamily="50" charset="-127"/>
              <a:ea typeface="나눔고딕" panose="020D0604000000000000" pitchFamily="50" charset="-127"/>
            </a:endParaRPr>
          </a:p>
        </p:txBody>
      </p:sp>
      <p:sp>
        <p:nvSpPr>
          <p:cNvPr id="5" name="제목 1">
            <a:extLst>
              <a:ext uri="{FF2B5EF4-FFF2-40B4-BE49-F238E27FC236}">
                <a16:creationId xmlns:a16="http://schemas.microsoft.com/office/drawing/2014/main" id="{FAAAC739-984E-4671-8E8D-A38DC0A18EDF}"/>
              </a:ext>
            </a:extLst>
          </p:cNvPr>
          <p:cNvSpPr txBox="1">
            <a:spLocks/>
          </p:cNvSpPr>
          <p:nvPr/>
        </p:nvSpPr>
        <p:spPr>
          <a:xfrm>
            <a:off x="119336" y="2708920"/>
            <a:ext cx="936104" cy="360040"/>
          </a:xfrm>
          <a:prstGeom prst="rect">
            <a:avLst/>
          </a:prstGeom>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hangingPunct="1">
              <a:defRPr sz="4400">
                <a:solidFill>
                  <a:srgbClr val="FFFFFF"/>
                </a:solidFill>
              </a:defRPr>
            </a:pPr>
            <a:r>
              <a:rPr lang="en-US" altLang="ko-KR" sz="2000" smtClean="0">
                <a:solidFill>
                  <a:srgbClr val="FFFFFF"/>
                </a:solidFill>
                <a:latin typeface="나눔고딕" panose="020D0604000000000000" pitchFamily="50" charset="-127"/>
                <a:ea typeface="나눔고딕" panose="020D0604000000000000" pitchFamily="50" charset="-127"/>
              </a:rPr>
              <a:t>00</a:t>
            </a:r>
            <a:endParaRPr lang="en-US" altLang="ko-KR" sz="1200" dirty="0">
              <a:solidFill>
                <a:srgbClr val="FFFFFF"/>
              </a:solidFill>
              <a:latin typeface="나눔고딕" panose="020D0604000000000000" pitchFamily="50" charset="-127"/>
              <a:ea typeface="나눔고딕" panose="020D0604000000000000" pitchFamily="50" charset="-127"/>
            </a:endParaRPr>
          </a:p>
        </p:txBody>
      </p:sp>
      <p:sp>
        <p:nvSpPr>
          <p:cNvPr id="3" name="직사각형 2"/>
          <p:cNvSpPr/>
          <p:nvPr/>
        </p:nvSpPr>
        <p:spPr>
          <a:xfrm>
            <a:off x="645669" y="4509120"/>
            <a:ext cx="10729192" cy="307777"/>
          </a:xfrm>
          <a:prstGeom prst="rect">
            <a:avLst/>
          </a:prstGeom>
        </p:spPr>
        <p:txBody>
          <a:bodyPr wrap="square">
            <a:spAutoFit/>
          </a:bodyPr>
          <a:lstStyle/>
          <a:p>
            <a:pPr algn="ctr"/>
            <a:r>
              <a:rPr lang="ko-KR" altLang="en-US" sz="1400" dirty="0"/>
              <a:t>본 강의노트는 내용은 </a:t>
            </a:r>
            <a:r>
              <a:rPr lang="en-US" altLang="ko-KR" sz="1400" dirty="0"/>
              <a:t>"</a:t>
            </a:r>
            <a:r>
              <a:rPr lang="ko-KR" altLang="en-US" sz="1400" dirty="0"/>
              <a:t>안드로이드 앱 프로그래밍</a:t>
            </a:r>
            <a:r>
              <a:rPr lang="en-US" altLang="ko-KR" sz="1400" dirty="0"/>
              <a:t>"(</a:t>
            </a:r>
            <a:r>
              <a:rPr lang="ko-KR" altLang="en-US" sz="1400" dirty="0" err="1"/>
              <a:t>정재곤</a:t>
            </a:r>
            <a:r>
              <a:rPr lang="ko-KR" altLang="en-US" sz="1400" dirty="0"/>
              <a:t> 저</a:t>
            </a:r>
            <a:r>
              <a:rPr lang="en-US" altLang="ko-KR" sz="1400" dirty="0"/>
              <a:t>, 8</a:t>
            </a:r>
            <a:r>
              <a:rPr lang="ko-KR" altLang="en-US" sz="1400" dirty="0" smtClean="0"/>
              <a:t>판</a:t>
            </a:r>
            <a:r>
              <a:rPr lang="en-US" altLang="ko-KR" sz="1400" dirty="0"/>
              <a:t>)</a:t>
            </a:r>
            <a:r>
              <a:rPr lang="ko-KR" altLang="en-US" sz="1400" dirty="0"/>
              <a:t>을 중심으로 재구성하고 보완하였습니다</a:t>
            </a:r>
            <a:r>
              <a:rPr lang="en-US" altLang="ko-KR" sz="1400" dirty="0"/>
              <a:t>. </a:t>
            </a:r>
            <a:r>
              <a:rPr lang="en-US" altLang="ko-KR" sz="1400" dirty="0" smtClean="0"/>
              <a:t>2021</a:t>
            </a:r>
            <a:r>
              <a:rPr lang="ko-KR" altLang="en-US" sz="1400" dirty="0" smtClean="0"/>
              <a:t>년 </a:t>
            </a:r>
            <a:r>
              <a:rPr lang="en-US" altLang="ko-KR" sz="1400" dirty="0"/>
              <a:t>7</a:t>
            </a:r>
            <a:r>
              <a:rPr lang="ko-KR" altLang="en-US" sz="1400" dirty="0" smtClean="0"/>
              <a:t>월</a:t>
            </a:r>
            <a:r>
              <a:rPr lang="en-US" altLang="ko-KR" sz="1400" dirty="0" smtClean="0"/>
              <a:t> </a:t>
            </a:r>
            <a:endParaRPr lang="en-US" altLang="ko-KR" sz="1400" dirty="0"/>
          </a:p>
        </p:txBody>
      </p:sp>
    </p:spTree>
    <p:extLst>
      <p:ext uri="{BB962C8B-B14F-4D97-AF65-F5344CB8AC3E}">
        <p14:creationId xmlns:p14="http://schemas.microsoft.com/office/powerpoint/2010/main" val="22856235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02-1 </a:t>
            </a:r>
            <a:r>
              <a:rPr lang="ko-KR" altLang="en-US" dirty="0" smtClean="0">
                <a:latin typeface="나눔고딕" panose="020D0604000000000000" pitchFamily="50" charset="-127"/>
                <a:ea typeface="나눔고딕" panose="020D0604000000000000" pitchFamily="50" charset="-127"/>
              </a:rPr>
              <a:t>안드로이드  </a:t>
            </a:r>
            <a:r>
              <a:rPr lang="ko-KR" altLang="en-US" dirty="0">
                <a:latin typeface="나눔고딕" panose="020D0604000000000000" pitchFamily="50" charset="-127"/>
                <a:ea typeface="나눔고딕" panose="020D0604000000000000" pitchFamily="50" charset="-127"/>
              </a:rPr>
              <a:t>스튜디오</a:t>
            </a:r>
            <a:r>
              <a:rPr lang="en-US" altLang="ko-KR" dirty="0">
                <a:latin typeface="나눔고딕" panose="020D0604000000000000" pitchFamily="50" charset="-127"/>
                <a:ea typeface="나눔고딕" panose="020D0604000000000000" pitchFamily="50" charset="-127"/>
              </a:rPr>
              <a:t>(</a:t>
            </a:r>
            <a:r>
              <a:rPr lang="ko-KR" altLang="en-US" dirty="0" err="1">
                <a:latin typeface="나눔고딕" panose="020D0604000000000000" pitchFamily="50" charset="-127"/>
                <a:ea typeface="나눔고딕" panose="020D0604000000000000" pitchFamily="50" charset="-127"/>
              </a:rPr>
              <a:t>안스</a:t>
            </a:r>
            <a:r>
              <a:rPr lang="en-US" altLang="ko-KR" dirty="0">
                <a:latin typeface="나눔고딕" panose="020D0604000000000000" pitchFamily="50" charset="-127"/>
                <a:ea typeface="나눔고딕" panose="020D0604000000000000" pitchFamily="50" charset="-127"/>
              </a:rPr>
              <a:t>)</a:t>
            </a:r>
            <a:r>
              <a:rPr lang="ko-KR" altLang="en-US" dirty="0">
                <a:latin typeface="나눔고딕" panose="020D0604000000000000" pitchFamily="50" charset="-127"/>
                <a:ea typeface="나눔고딕" panose="020D0604000000000000" pitchFamily="50" charset="-127"/>
              </a:rPr>
              <a:t> 설치하기</a:t>
            </a:r>
          </a:p>
        </p:txBody>
      </p:sp>
      <p:sp>
        <p:nvSpPr>
          <p:cNvPr id="3" name="내용 개체 틀 2"/>
          <p:cNvSpPr>
            <a:spLocks noGrp="1"/>
          </p:cNvSpPr>
          <p:nvPr>
            <p:ph idx="10"/>
          </p:nvPr>
        </p:nvSpPr>
        <p:spPr/>
        <p:txBody>
          <a:bodyPr/>
          <a:lstStyle/>
          <a:p>
            <a:r>
              <a:rPr lang="ko-KR" altLang="en-US" dirty="0" smtClean="0"/>
              <a:t>안스 설치 후</a:t>
            </a:r>
            <a:r>
              <a:rPr lang="en-US" altLang="ko-KR" dirty="0" smtClean="0"/>
              <a:t>, </a:t>
            </a:r>
            <a:r>
              <a:rPr lang="ko-KR" altLang="en-US" dirty="0" err="1" smtClean="0"/>
              <a:t>안스를</a:t>
            </a:r>
            <a:r>
              <a:rPr lang="ko-KR" altLang="en-US" dirty="0" smtClean="0"/>
              <a:t> 시작해 보십시오</a:t>
            </a:r>
            <a:r>
              <a:rPr lang="en-US" altLang="ko-KR" dirty="0" smtClean="0"/>
              <a:t>.  </a:t>
            </a:r>
          </a:p>
          <a:p>
            <a:r>
              <a:rPr lang="ko-KR" altLang="en-US" dirty="0" smtClean="0"/>
              <a:t>다음 창이 나타나면 </a:t>
            </a:r>
            <a:r>
              <a:rPr lang="en-US" altLang="ko-KR" dirty="0" smtClean="0"/>
              <a:t>[Next]</a:t>
            </a:r>
            <a:r>
              <a:rPr lang="ko-KR" altLang="en-US" dirty="0" smtClean="0"/>
              <a:t>를 선택하고</a:t>
            </a:r>
            <a:r>
              <a:rPr lang="en-US" altLang="ko-KR" dirty="0" smtClean="0"/>
              <a:t>, </a:t>
            </a:r>
            <a:r>
              <a:rPr lang="en-US" altLang="ko-KR" dirty="0" smtClean="0">
                <a:solidFill>
                  <a:srgbClr val="C00000"/>
                </a:solidFill>
              </a:rPr>
              <a:t>[Install Type]</a:t>
            </a:r>
            <a:r>
              <a:rPr lang="ko-KR" altLang="en-US" dirty="0" smtClean="0"/>
              <a:t>을 물을 때</a:t>
            </a:r>
            <a:r>
              <a:rPr lang="en-US" altLang="ko-KR" dirty="0" smtClean="0"/>
              <a:t>, </a:t>
            </a:r>
            <a:r>
              <a:rPr lang="en-US" altLang="ko-KR" dirty="0" smtClean="0">
                <a:solidFill>
                  <a:srgbClr val="C00000"/>
                </a:solidFill>
              </a:rPr>
              <a:t>[Standard] </a:t>
            </a:r>
            <a:r>
              <a:rPr lang="ko-KR" altLang="en-US" dirty="0" smtClean="0"/>
              <a:t>라디오 버튼은 선택하고</a:t>
            </a:r>
            <a:r>
              <a:rPr lang="en-US" altLang="ko-KR" dirty="0" smtClean="0"/>
              <a:t>, </a:t>
            </a:r>
            <a:r>
              <a:rPr lang="ko-KR" altLang="en-US" dirty="0" smtClean="0"/>
              <a:t>적당한 </a:t>
            </a:r>
            <a:r>
              <a:rPr lang="en-US" altLang="ko-KR" dirty="0" smtClean="0">
                <a:solidFill>
                  <a:srgbClr val="C00000"/>
                </a:solidFill>
              </a:rPr>
              <a:t>[Select UI Theme] </a:t>
            </a:r>
            <a:r>
              <a:rPr lang="ko-KR" altLang="en-US" dirty="0" smtClean="0"/>
              <a:t>선택하고</a:t>
            </a:r>
            <a:r>
              <a:rPr lang="en-US" altLang="ko-KR" dirty="0" smtClean="0"/>
              <a:t>, </a:t>
            </a:r>
            <a:r>
              <a:rPr lang="en-US" altLang="ko-KR" dirty="0" smtClean="0">
                <a:solidFill>
                  <a:srgbClr val="C00000"/>
                </a:solidFill>
              </a:rPr>
              <a:t>[Verify Settings]</a:t>
            </a:r>
            <a:r>
              <a:rPr lang="ko-KR" altLang="en-US" dirty="0" smtClean="0"/>
              <a:t>창이 나타나면 </a:t>
            </a:r>
            <a:r>
              <a:rPr lang="en-US" altLang="ko-KR" dirty="0" smtClean="0"/>
              <a:t>[Finish] </a:t>
            </a:r>
            <a:r>
              <a:rPr lang="ko-KR" altLang="en-US" dirty="0" smtClean="0"/>
              <a:t>버튼을 선택합니다</a:t>
            </a:r>
            <a:r>
              <a:rPr lang="en-US" altLang="ko-KR" dirty="0" smtClean="0"/>
              <a:t>. </a:t>
            </a:r>
          </a:p>
          <a:p>
            <a:endParaRPr lang="en-US" altLang="ko-KR" dirty="0"/>
          </a:p>
          <a:p>
            <a:endParaRPr lang="en-US" altLang="ko-KR" dirty="0" smtClean="0"/>
          </a:p>
          <a:p>
            <a:endParaRPr lang="en-US" altLang="ko-KR" dirty="0"/>
          </a:p>
          <a:p>
            <a:endParaRPr lang="en-US" altLang="ko-KR" dirty="0" smtClean="0"/>
          </a:p>
          <a:p>
            <a:endParaRPr lang="en-US" altLang="ko-KR"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9</a:t>
            </a:fld>
            <a:endParaRPr lang="ko-KR" altLang="en-US"/>
          </a:p>
        </p:txBody>
      </p:sp>
      <p:pic>
        <p:nvPicPr>
          <p:cNvPr id="8" name="그림 7"/>
          <p:cNvPicPr>
            <a:picLocks noChangeAspect="1"/>
          </p:cNvPicPr>
          <p:nvPr/>
        </p:nvPicPr>
        <p:blipFill>
          <a:blip r:embed="rId2"/>
          <a:stretch>
            <a:fillRect/>
          </a:stretch>
        </p:blipFill>
        <p:spPr>
          <a:xfrm>
            <a:off x="839417" y="1844824"/>
            <a:ext cx="3648406" cy="2736304"/>
          </a:xfrm>
          <a:prstGeom prst="rect">
            <a:avLst/>
          </a:prstGeom>
        </p:spPr>
      </p:pic>
      <p:pic>
        <p:nvPicPr>
          <p:cNvPr id="9" name="그림 8"/>
          <p:cNvPicPr>
            <a:picLocks noChangeAspect="1"/>
          </p:cNvPicPr>
          <p:nvPr/>
        </p:nvPicPr>
        <p:blipFill>
          <a:blip r:embed="rId3"/>
          <a:stretch>
            <a:fillRect/>
          </a:stretch>
        </p:blipFill>
        <p:spPr>
          <a:xfrm>
            <a:off x="4079777" y="2852936"/>
            <a:ext cx="3312368" cy="2484276"/>
          </a:xfrm>
          <a:prstGeom prst="rect">
            <a:avLst/>
          </a:prstGeom>
        </p:spPr>
      </p:pic>
      <p:pic>
        <p:nvPicPr>
          <p:cNvPr id="10" name="그림 9"/>
          <p:cNvPicPr>
            <a:picLocks noChangeAspect="1"/>
          </p:cNvPicPr>
          <p:nvPr/>
        </p:nvPicPr>
        <p:blipFill>
          <a:blip r:embed="rId4"/>
          <a:stretch>
            <a:fillRect/>
          </a:stretch>
        </p:blipFill>
        <p:spPr>
          <a:xfrm>
            <a:off x="7051705" y="3634607"/>
            <a:ext cx="4090425" cy="3067819"/>
          </a:xfrm>
          <a:prstGeom prst="rect">
            <a:avLst/>
          </a:prstGeom>
        </p:spPr>
      </p:pic>
    </p:spTree>
    <p:extLst>
      <p:ext uri="{BB962C8B-B14F-4D97-AF65-F5344CB8AC3E}">
        <p14:creationId xmlns:p14="http://schemas.microsoft.com/office/powerpoint/2010/main" val="19066459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고려청자">
  <a:themeElements>
    <a:clrScheme name="고려청자">
      <a:dk1>
        <a:sysClr val="windowText" lastClr="000000"/>
      </a:dk1>
      <a:lt1>
        <a:sysClr val="window" lastClr="FFFFFF"/>
      </a:lt1>
      <a:dk2>
        <a:srgbClr val="005466"/>
      </a:dk2>
      <a:lt2>
        <a:srgbClr val="D9F3F4"/>
      </a:lt2>
      <a:accent1>
        <a:srgbClr val="3F949A"/>
      </a:accent1>
      <a:accent2>
        <a:srgbClr val="4764B0"/>
      </a:accent2>
      <a:accent3>
        <a:srgbClr val="4FADD1"/>
      </a:accent3>
      <a:accent4>
        <a:srgbClr val="85B692"/>
      </a:accent4>
      <a:accent5>
        <a:srgbClr val="6B94E2"/>
      </a:accent5>
      <a:accent6>
        <a:srgbClr val="819BAB"/>
      </a:accent6>
      <a:hlink>
        <a:srgbClr val="7C0808"/>
      </a:hlink>
      <a:folHlink>
        <a:srgbClr val="0D356F"/>
      </a:folHlink>
    </a:clrScheme>
    <a:fontScheme name="사용자 지정 1">
      <a:majorFont>
        <a:latin typeface="Arial Rounded MT Bold"/>
        <a:ea typeface="나눔고딕 ExtraBold"/>
        <a:cs typeface=""/>
      </a:majorFont>
      <a:minorFont>
        <a:latin typeface="Century Gothic"/>
        <a:ea typeface="나눔고딕"/>
        <a:cs typeface=""/>
      </a:minorFont>
    </a:fontScheme>
    <a:fmtScheme name="고려청자">
      <a:fillStyleLst>
        <a:solidFill>
          <a:schemeClr val="phClr">
            <a:tint val="100000"/>
            <a:shade val="100000"/>
            <a:hueMod val="100000"/>
            <a:satMod val="100000"/>
          </a:schemeClr>
        </a:solidFill>
        <a:gradFill rotWithShape="1">
          <a:gsLst>
            <a:gs pos="0">
              <a:schemeClr val="phClr">
                <a:tint val="30000"/>
                <a:shade val="100000"/>
                <a:hueMod val="100000"/>
                <a:satMod val="100000"/>
              </a:schemeClr>
            </a:gs>
            <a:gs pos="100000">
              <a:schemeClr val="phClr">
                <a:tint val="100000"/>
                <a:shade val="100000"/>
                <a:hueMod val="100000"/>
                <a:satMod val="100000"/>
              </a:schemeClr>
            </a:gs>
          </a:gsLst>
          <a:lin ang="2700000" scaled="1"/>
        </a:gradFill>
        <a:gradFill rotWithShape="1">
          <a:gsLst>
            <a:gs pos="0">
              <a:schemeClr val="phClr">
                <a:tint val="100000"/>
                <a:shade val="60000"/>
                <a:hueMod val="100000"/>
                <a:satMod val="100000"/>
              </a:schemeClr>
            </a:gs>
            <a:gs pos="100000">
              <a:schemeClr val="phClr">
                <a:tint val="100000"/>
                <a:shade val="100000"/>
                <a:hueMod val="100000"/>
                <a:satMod val="100000"/>
              </a:schemeClr>
            </a:gs>
          </a:gsLst>
          <a:lin ang="3780000" scaled="1"/>
        </a:gradFill>
      </a:fillStyleLst>
      <a:lnStyleLst>
        <a:ln w="3175"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38100" dist="38100" dir="2700000" algn="tl">
              <a:srgbClr val="000000">
                <a:alpha val="43137"/>
              </a:srgbClr>
            </a:outerShdw>
          </a:effectLst>
        </a:effectStyle>
        <a:effectStyle>
          <a:effectLst>
            <a:outerShdw blurRad="38100" dist="38100" dir="3000000" algn="tl">
              <a:srgbClr val="000000">
                <a:alpha val="45490"/>
              </a:srgbClr>
            </a:outerShdw>
          </a:effectLst>
          <a:scene3d>
            <a:camera prst="orthographicFront" fov="0">
              <a:rot lat="0" lon="0" rev="0"/>
            </a:camera>
            <a:lightRig rig="twoPt" dir="t">
              <a:rot lat="0" lon="0" rev="5100000"/>
            </a:lightRig>
          </a:scene3d>
          <a:sp3d contourW="12700" prstMaterial="plastic">
            <a:bevelT w="50800" h="63500"/>
            <a:contourClr>
              <a:srgbClr val="000000">
                <a:alpha val="35294"/>
              </a:srgbClr>
            </a:contourClr>
          </a:sp3d>
        </a:effectStyle>
        <a:effectStyle>
          <a:effectLst>
            <a:outerShdw blurRad="63500" dist="63500" dir="3000000" algn="tl">
              <a:srgbClr val="000000">
                <a:alpha val="50196"/>
              </a:srgbClr>
            </a:outerShdw>
          </a:effectLst>
          <a:scene3d>
            <a:camera prst="orthographicFront" fov="0">
              <a:rot lat="0" lon="0" rev="0"/>
            </a:camera>
            <a:lightRig rig="soft" dir="t">
              <a:rot lat="0" lon="0" rev="18600000"/>
            </a:lightRig>
          </a:scene3d>
          <a:sp3d prstMaterial="plastic">
            <a:bevelT w="101600" h="63500"/>
            <a:contourClr>
              <a:srgbClr val="000000">
                <a:alpha val="40784"/>
              </a:srgbClr>
            </a:contourClr>
          </a:sp3d>
        </a:effectStyle>
      </a:effectStyleLst>
      <a:bgFillStyleLst>
        <a:solidFill>
          <a:schemeClr val="phClr">
            <a:tint val="100000"/>
            <a:shade val="100000"/>
            <a:hueMod val="100000"/>
            <a:satMod val="100000"/>
          </a:schemeClr>
        </a:solidFill>
        <a:gradFill rotWithShape="1">
          <a:gsLst>
            <a:gs pos="0">
              <a:schemeClr val="phClr">
                <a:tint val="85000"/>
                <a:shade val="100000"/>
                <a:hueMod val="100000"/>
                <a:satMod val="100000"/>
              </a:schemeClr>
            </a:gs>
            <a:gs pos="20000">
              <a:schemeClr val="phClr">
                <a:tint val="100000"/>
                <a:shade val="75000"/>
                <a:hueMod val="100000"/>
                <a:satMod val="100000"/>
              </a:schemeClr>
            </a:gs>
            <a:gs pos="55000">
              <a:schemeClr val="phClr">
                <a:tint val="97000"/>
                <a:shade val="100000"/>
                <a:hueMod val="100000"/>
                <a:satMod val="100000"/>
              </a:schemeClr>
            </a:gs>
            <a:gs pos="85000">
              <a:schemeClr val="phClr">
                <a:tint val="100000"/>
                <a:shade val="65000"/>
                <a:hueMod val="100000"/>
                <a:satMod val="100000"/>
              </a:schemeClr>
            </a:gs>
          </a:gsLst>
          <a:lin ang="2700000" scaled="1"/>
        </a:gradFill>
        <a:blipFill>
          <a:blip xmlns:r="http://schemas.openxmlformats.org/officeDocument/2006/relationships" r:embed="rId1">
            <a:duotone>
              <a:schemeClr val="phClr">
                <a:tint val="0"/>
                <a:shade val="50000"/>
                <a:hueMod val="100000"/>
                <a:satMod val="100000"/>
              </a:schemeClr>
              <a:schemeClr val="phClr">
                <a:tint val="100000"/>
                <a:shade val="100000"/>
                <a:hueMod val="100000"/>
                <a:satMod val="100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Crane</Template>
  <TotalTime>15217</TotalTime>
  <Words>6216</Words>
  <Application>Microsoft Office PowerPoint</Application>
  <PresentationFormat>와이드스크린</PresentationFormat>
  <Paragraphs>822</Paragraphs>
  <Slides>82</Slides>
  <Notes>18</Notes>
  <HiddenSlides>2</HiddenSlides>
  <MMClips>0</MMClips>
  <ScaleCrop>false</ScaleCrop>
  <HeadingPairs>
    <vt:vector size="6" baseType="variant">
      <vt:variant>
        <vt:lpstr>사용한 글꼴</vt:lpstr>
      </vt:variant>
      <vt:variant>
        <vt:i4>12</vt:i4>
      </vt:variant>
      <vt:variant>
        <vt:lpstr>테마</vt:lpstr>
      </vt:variant>
      <vt:variant>
        <vt:i4>1</vt:i4>
      </vt:variant>
      <vt:variant>
        <vt:lpstr>슬라이드 제목</vt:lpstr>
      </vt:variant>
      <vt:variant>
        <vt:i4>82</vt:i4>
      </vt:variant>
    </vt:vector>
  </HeadingPairs>
  <TitlesOfParts>
    <vt:vector size="95" baseType="lpstr">
      <vt:lpstr>D2Coding</vt:lpstr>
      <vt:lpstr>나눔고딕</vt:lpstr>
      <vt:lpstr>나눔고딕 ExtraBold</vt:lpstr>
      <vt:lpstr>맑은 고딕</vt:lpstr>
      <vt:lpstr>Arial</vt:lpstr>
      <vt:lpstr>Arial Rounded MT Bold</vt:lpstr>
      <vt:lpstr>Candara</vt:lpstr>
      <vt:lpstr>Century Gothic</vt:lpstr>
      <vt:lpstr>Consolas</vt:lpstr>
      <vt:lpstr>Helvetica</vt:lpstr>
      <vt:lpstr>Wingdings</vt:lpstr>
      <vt:lpstr>Wingdings 2</vt:lpstr>
      <vt:lpstr>고려청자</vt:lpstr>
      <vt:lpstr>PowerPoint 프레젠테이션</vt:lpstr>
      <vt:lpstr>01 Android 이해하기 </vt:lpstr>
      <vt:lpstr>01-1 안드로이드 이해하기</vt:lpstr>
      <vt:lpstr>01-1 안드로이드 이해하기</vt:lpstr>
      <vt:lpstr>01-1 안드로이드 이해하기</vt:lpstr>
      <vt:lpstr>01-2 안드로이드 흐름</vt:lpstr>
      <vt:lpstr>02-1 안드로이드  스튜디오(안스) 설치하기</vt:lpstr>
      <vt:lpstr>02-1 안드로이드  스튜디오(안스) 설치하기</vt:lpstr>
      <vt:lpstr>02-1 안드로이드  스튜디오(안스) 설치하기</vt:lpstr>
      <vt:lpstr>02-1 안드로이드  스튜디오(안스) 설치하기</vt:lpstr>
      <vt:lpstr>02-1 안드로이드  스튜디오(안스) 설치하기</vt:lpstr>
      <vt:lpstr>02-1 안드로이드  스튜디오(안스) 설치하기</vt:lpstr>
      <vt:lpstr>02-1 안드로이드  스튜디오(안스) 설치하기</vt:lpstr>
      <vt:lpstr>First Hands-on Exercise</vt:lpstr>
      <vt:lpstr>Quiz: Android Overview</vt:lpstr>
      <vt:lpstr>03-1 첫 프로젝트 만들기</vt:lpstr>
      <vt:lpstr>03-1 첫 프로젝트 만들기</vt:lpstr>
      <vt:lpstr>03-1 첫 프로젝트 만들기</vt:lpstr>
      <vt:lpstr>03-1 첫 프로젝트 만들기</vt:lpstr>
      <vt:lpstr>MainActivity.java 살펴보기</vt:lpstr>
      <vt:lpstr>activity_main.java 살펴보기</vt:lpstr>
      <vt:lpstr>activity_main.java 살펴보기</vt:lpstr>
      <vt:lpstr>activity_main.java 살펴보기</vt:lpstr>
      <vt:lpstr>03-2 에뮬레이터로 Hello World 앱 실행하기</vt:lpstr>
      <vt:lpstr>03-2 에뮬레이터로 Hello World 앱 실행하기</vt:lpstr>
      <vt:lpstr>03-2 에뮬레이터로 Hello World 앱 실행하기</vt:lpstr>
      <vt:lpstr>03-2 에뮬레이터로 Hello World 앱 실행하기</vt:lpstr>
      <vt:lpstr>03-2 에뮬레이터로 Hello World 앱 실행하기</vt:lpstr>
      <vt:lpstr>03-2 에뮬레이터로 Hello World 앱 실행하기</vt:lpstr>
      <vt:lpstr>03-3 Hello 프로젝트 하나씩 바꾸어 보기</vt:lpstr>
      <vt:lpstr>03-3 Hello 프로젝트 하나씩 바꾸어 보기</vt:lpstr>
      <vt:lpstr>03-3 Hello 프로젝트 하나씩 바꾸어 보기</vt:lpstr>
      <vt:lpstr>03-3 Hello 프로젝트 하나씩 바꾸어 보기</vt:lpstr>
      <vt:lpstr>03-3 Hello 프로젝트 하나씩 바꾸어 보기</vt:lpstr>
      <vt:lpstr>03-3 Hello 프로젝트 하나씩 바꾸어 보기</vt:lpstr>
      <vt:lpstr>03-3 Hello 프로젝트 하나씩 바꾸어 보기</vt:lpstr>
      <vt:lpstr>03-3 Hello 프로젝트 하나씩 바꾸어 보기</vt:lpstr>
      <vt:lpstr>03-3 Hello 프로젝트 하나씩 바꾸어 보기</vt:lpstr>
      <vt:lpstr>03-3 Hello 프로젝트 하나씩 바꾸어 보기 - 화면의 메시지 변경하기 </vt:lpstr>
      <vt:lpstr>03-3 Hello 프로젝트 하나씩 바꾸어 보기 - 화면의 메시지 변경하기 </vt:lpstr>
      <vt:lpstr>03-3 Hello 프로젝트 하나씩 바꾸어 보기 - 화면의 메시지 변경하기 </vt:lpstr>
      <vt:lpstr>03-3 Hello 프로젝트 하나씩 바꾸어 보기 - 화면의 메시지 변경하기 </vt:lpstr>
      <vt:lpstr>03-3 Hello 프로젝트 하나씩 바꾸어 보기 - 화면의 메시지 변경하기 </vt:lpstr>
      <vt:lpstr>03-3 Hello 프로젝트 하나씩 바꾸어 보기 - 화면의 메시지 변경하기 </vt:lpstr>
      <vt:lpstr>[JOY] 소스 코드 글자 크기가 너무 작아요?  </vt:lpstr>
      <vt:lpstr>03-3 Hello 프로젝트 하나씩 바꾸어 보기 - 화면에 버튼 추가하기 </vt:lpstr>
      <vt:lpstr>03-3 Hello 프로젝트 하나씩 바꾸어 보기 - 화면에 버튼 추가하기 </vt:lpstr>
      <vt:lpstr>03-3 Hello 프로젝트 하나씩 바꾸어 보기 - 화면에 버튼 추가하기  </vt:lpstr>
      <vt:lpstr>03-3 Hello 프로젝트 하나씩 바꾸어 보기 - 버튼을 누르면 메시지 나타내기</vt:lpstr>
      <vt:lpstr>03-3 Hello 프로젝트 하나씩 바꾸어 보기 - 버튼을 누르면 메시지 나타내기</vt:lpstr>
      <vt:lpstr>03-3 Hello 프로젝트 하나씩 바꾸어 보기 - 버튼을 누르면 메시지 나타내기</vt:lpstr>
      <vt:lpstr>03-3 Hello 프로젝트 하나씩 바꾸어 보기 - 버튼을 누르면 메시지 나타내기</vt:lpstr>
      <vt:lpstr>03-3 Hello 프로젝트 하나씩 바꾸어 보기 - 버튼을 누르면 메시지 나타내기</vt:lpstr>
      <vt:lpstr>03-3 Hello 프로젝트 하나씩 바꾸어 보기 - 버튼을 누르면 메시지 나타내기</vt:lpstr>
      <vt:lpstr>03-3 Hello 프로젝트 하나씩 바꾸어 보기 - 버튼을 누르면 메시지 나타내기</vt:lpstr>
      <vt:lpstr>03-3 Hello 프로젝트 하나씩 바꾸어 보기 - 버튼을 누르면 메시지 나타내기</vt:lpstr>
      <vt:lpstr>03-3 Hello 프로젝트 하나씩 바꾸어 보기 - 버튼을 누르면 메시지 나타내기</vt:lpstr>
      <vt:lpstr>03-3 Hello 프로젝트 하나씩 바꾸어 보기 - 버튼을 누르면 메시지 나타내기</vt:lpstr>
      <vt:lpstr>03-3 Hello 프로젝트 하나씩 바꾸어 보기 - 버튼을 누르면 메시지 나타내기</vt:lpstr>
      <vt:lpstr>03-3 Hello 프로젝트 하나씩 바꾸어 보기 - 버튼을 누르면 메시지 나타내기</vt:lpstr>
      <vt:lpstr>03-3 Hello 프로젝트 하나씩 바꾸어 보기 - 버튼을 누르면 메시지 나타내기</vt:lpstr>
      <vt:lpstr>03-3 Hello 프로젝트 하나씩 바꾸어 보기 - 버튼을 누르면 메시지 나타내기</vt:lpstr>
      <vt:lpstr>03-4 여러 개의 버튼 추가하기 – 새 버튼 추가하고 자리 잡기</vt:lpstr>
      <vt:lpstr>03-4 여러 개의 버튼 추가하기 – 새 버튼 추가하고 자리 잡기</vt:lpstr>
      <vt:lpstr>03-4 여러 개의 버튼 추가하기 – 새 버튼 추가하고 자리 잡기</vt:lpstr>
      <vt:lpstr>03-4 여러 개의 버튼 추가하기 – 새 버튼 추가하고 자리 잡기</vt:lpstr>
      <vt:lpstr>03-4 여러 개의 버튼 추가하기 – 새 버튼 추가하고 자리 잡기</vt:lpstr>
      <vt:lpstr>03-4 여러 개의 버튼 추가하기 – 새 버튼 추가하고 자리 잡기</vt:lpstr>
      <vt:lpstr>03-4 여러 개의 버튼 추가하기 – 디자인 화면에서 단말 변경하기</vt:lpstr>
      <vt:lpstr>03-4 여러 개의 버튼 추가하기 – 새 버튼들에 기능 추가하기</vt:lpstr>
      <vt:lpstr>03-4 여러 개의 버튼 추가하기 – 새 버튼들에 기능 추가하기</vt:lpstr>
      <vt:lpstr>03-4 여러 개의 버튼 추가하기 – 새 버튼들에 기능 추가하기</vt:lpstr>
      <vt:lpstr>안스 앱 개발 과정 요약 </vt:lpstr>
      <vt:lpstr>안스 앱 개발 과정 요약 </vt:lpstr>
      <vt:lpstr>04 실제 단말 연결하기</vt:lpstr>
      <vt:lpstr>04-1 PC에 드라이버 설치하기</vt:lpstr>
      <vt:lpstr>04-1 PC에 드라이버 설치하기</vt:lpstr>
      <vt:lpstr>04-1 Mac일 경우에는 USB 드라이버 설치 대신에… </vt:lpstr>
      <vt:lpstr>04-2 단말의 개발자 모드 설정하기</vt:lpstr>
      <vt:lpstr>04-3 PC와 단말 연결하기</vt:lpstr>
      <vt:lpstr>04-3 PC와 단말 연결하기</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kys</dc:creator>
  <cp:lastModifiedBy>김 영섭</cp:lastModifiedBy>
  <cp:revision>795</cp:revision>
  <dcterms:created xsi:type="dcterms:W3CDTF">2014-02-12T09:15:05Z</dcterms:created>
  <dcterms:modified xsi:type="dcterms:W3CDTF">2021-07-14T08:38:33Z</dcterms:modified>
</cp:coreProperties>
</file>